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Bebas Neue Bold" panose="020B0606020202050201" pitchFamily="34" charset="77"/>
      <p:regular r:id="rId8"/>
      <p:bold r:id="rId9"/>
    </p:embeddedFont>
    <p:embeddedFont>
      <p:font typeface="Calibri" panose="020F0502020204030204" pitchFamily="34" charset="0"/>
      <p:regular r:id="rId10"/>
      <p:bold r:id="rId11"/>
      <p:italic r:id="rId12"/>
      <p:boldItalic r:id="rId13"/>
    </p:embeddedFont>
    <p:embeddedFont>
      <p:font typeface="Montserrat Classic" pitchFamily="2" charset="77"/>
      <p:regular r:id="rId14"/>
      <p:bold r:id="rId15"/>
    </p:embeddedFont>
    <p:embeddedFont>
      <p:font typeface="Montserrat Classic Bold" pitchFamily="2" charset="77"/>
      <p:regular r:id="rId16"/>
      <p:bold r:id="rId17"/>
    </p:embeddedFont>
    <p:embeddedFont>
      <p:font typeface="Montserrat Medium" pitchFamily="2" charset="77"/>
      <p:regular r:id="rId18"/>
    </p:embeddedFont>
    <p:embeddedFont>
      <p:font typeface="Montserrat Semi-Bold" pitchFamily="2"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8"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CB627"/>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191266" y="2104199"/>
            <a:ext cx="6068034" cy="105099"/>
            <a:chOff x="0" y="0"/>
            <a:chExt cx="1598165" cy="27680"/>
          </a:xfrm>
        </p:grpSpPr>
        <p:sp>
          <p:nvSpPr>
            <p:cNvPr id="6" name="Freeform 6"/>
            <p:cNvSpPr/>
            <p:nvPr/>
          </p:nvSpPr>
          <p:spPr>
            <a:xfrm>
              <a:off x="0" y="0"/>
              <a:ext cx="1598165" cy="27680"/>
            </a:xfrm>
            <a:custGeom>
              <a:avLst/>
              <a:gdLst/>
              <a:ahLst/>
              <a:cxnLst/>
              <a:rect l="l" t="t" r="r" b="b"/>
              <a:pathLst>
                <a:path w="1598165" h="27680">
                  <a:moveTo>
                    <a:pt x="0" y="0"/>
                  </a:moveTo>
                  <a:lnTo>
                    <a:pt x="1598165" y="0"/>
                  </a:lnTo>
                  <a:lnTo>
                    <a:pt x="1598165" y="27680"/>
                  </a:lnTo>
                  <a:lnTo>
                    <a:pt x="0" y="27680"/>
                  </a:lnTo>
                  <a:close/>
                </a:path>
              </a:pathLst>
            </a:custGeom>
            <a:solidFill>
              <a:srgbClr val="FCB627"/>
            </a:solidFill>
          </p:spPr>
        </p:sp>
        <p:sp>
          <p:nvSpPr>
            <p:cNvPr id="7" name="TextBox 7"/>
            <p:cNvSpPr txBox="1"/>
            <p:nvPr/>
          </p:nvSpPr>
          <p:spPr>
            <a:xfrm>
              <a:off x="0" y="-38100"/>
              <a:ext cx="1598165" cy="6578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1191266" y="744037"/>
            <a:ext cx="6068034" cy="1122586"/>
          </a:xfrm>
          <a:custGeom>
            <a:avLst/>
            <a:gdLst/>
            <a:ahLst/>
            <a:cxnLst/>
            <a:rect l="l" t="t" r="r" b="b"/>
            <a:pathLst>
              <a:path w="6068034" h="1122586">
                <a:moveTo>
                  <a:pt x="0" y="0"/>
                </a:moveTo>
                <a:lnTo>
                  <a:pt x="6068034" y="0"/>
                </a:lnTo>
                <a:lnTo>
                  <a:pt x="6068034" y="1122586"/>
                </a:lnTo>
                <a:lnTo>
                  <a:pt x="0" y="1122586"/>
                </a:lnTo>
                <a:lnTo>
                  <a:pt x="0" y="0"/>
                </a:lnTo>
                <a:close/>
              </a:path>
            </a:pathLst>
          </a:custGeom>
          <a:blipFill>
            <a:blip r:embed="rId2"/>
            <a:stretch>
              <a:fillRect/>
            </a:stretch>
          </a:blipFill>
        </p:spPr>
      </p:sp>
      <p:sp>
        <p:nvSpPr>
          <p:cNvPr id="9" name="TextBox 9"/>
          <p:cNvSpPr txBox="1"/>
          <p:nvPr/>
        </p:nvSpPr>
        <p:spPr>
          <a:xfrm>
            <a:off x="2829775" y="3277470"/>
            <a:ext cx="14429525" cy="2137122"/>
          </a:xfrm>
          <a:prstGeom prst="rect">
            <a:avLst/>
          </a:prstGeom>
        </p:spPr>
        <p:txBody>
          <a:bodyPr lIns="0" tIns="0" rIns="0" bIns="0" rtlCol="0" anchor="t">
            <a:spAutoFit/>
          </a:bodyPr>
          <a:lstStyle/>
          <a:p>
            <a:pPr algn="l">
              <a:lnSpc>
                <a:spcPts val="16404"/>
              </a:lnSpc>
            </a:pPr>
            <a:r>
              <a:rPr lang="en-US" sz="14913" dirty="0">
                <a:solidFill>
                  <a:srgbClr val="007AC1"/>
                </a:solidFill>
                <a:latin typeface="Bebas Neue Bold"/>
              </a:rPr>
              <a:t>SAMPLE</a:t>
            </a:r>
          </a:p>
        </p:txBody>
      </p:sp>
      <p:sp>
        <p:nvSpPr>
          <p:cNvPr id="10" name="TextBox 10"/>
          <p:cNvSpPr txBox="1"/>
          <p:nvPr/>
        </p:nvSpPr>
        <p:spPr>
          <a:xfrm>
            <a:off x="2829775" y="4996425"/>
            <a:ext cx="8819704" cy="2137122"/>
          </a:xfrm>
          <a:prstGeom prst="rect">
            <a:avLst/>
          </a:prstGeom>
        </p:spPr>
        <p:txBody>
          <a:bodyPr lIns="0" tIns="0" rIns="0" bIns="0" rtlCol="0" anchor="t">
            <a:spAutoFit/>
          </a:bodyPr>
          <a:lstStyle/>
          <a:p>
            <a:pPr algn="l">
              <a:lnSpc>
                <a:spcPts val="16404"/>
              </a:lnSpc>
            </a:pPr>
            <a:r>
              <a:rPr lang="en-US" sz="14913" dirty="0">
                <a:solidFill>
                  <a:srgbClr val="F9B314"/>
                </a:solidFill>
                <a:latin typeface="Bebas Neue Bold"/>
              </a:rPr>
              <a:t>PRESENTATION</a:t>
            </a:r>
          </a:p>
        </p:txBody>
      </p:sp>
      <p:sp>
        <p:nvSpPr>
          <p:cNvPr id="11" name="TextBox 11"/>
          <p:cNvSpPr txBox="1"/>
          <p:nvPr/>
        </p:nvSpPr>
        <p:spPr>
          <a:xfrm rot="-5400000">
            <a:off x="-927455" y="7051247"/>
            <a:ext cx="4279340" cy="463845"/>
          </a:xfrm>
          <a:prstGeom prst="rect">
            <a:avLst/>
          </a:prstGeom>
        </p:spPr>
        <p:txBody>
          <a:bodyPr wrap="square" lIns="0" tIns="0" rIns="0" bIns="0" rtlCol="0" anchor="t">
            <a:spAutoFit/>
          </a:bodyPr>
          <a:lstStyle/>
          <a:p>
            <a:pPr algn="l">
              <a:lnSpc>
                <a:spcPts val="3920"/>
              </a:lnSpc>
            </a:pPr>
            <a:r>
              <a:rPr lang="en-US" sz="2800" b="1" dirty="0" err="1">
                <a:solidFill>
                  <a:srgbClr val="007AC2"/>
                </a:solidFill>
                <a:latin typeface="Montserrat Classic"/>
              </a:rPr>
              <a:t>www.tanknology.com</a:t>
            </a:r>
            <a:endParaRPr lang="en-US" sz="2800" b="1" dirty="0">
              <a:solidFill>
                <a:srgbClr val="007AC2"/>
              </a:solidFill>
              <a:latin typeface="Montserrat Classic"/>
            </a:endParaRPr>
          </a:p>
        </p:txBody>
      </p:sp>
      <p:sp>
        <p:nvSpPr>
          <p:cNvPr id="12" name="TextBox 12"/>
          <p:cNvSpPr txBox="1"/>
          <p:nvPr/>
        </p:nvSpPr>
        <p:spPr>
          <a:xfrm>
            <a:off x="2829775" y="7008131"/>
            <a:ext cx="9288593" cy="481330"/>
          </a:xfrm>
          <a:prstGeom prst="rect">
            <a:avLst/>
          </a:prstGeom>
        </p:spPr>
        <p:txBody>
          <a:bodyPr lIns="0" tIns="0" rIns="0" bIns="0" rtlCol="0" anchor="t">
            <a:spAutoFit/>
          </a:bodyPr>
          <a:lstStyle/>
          <a:p>
            <a:pPr algn="l">
              <a:lnSpc>
                <a:spcPts val="3920"/>
              </a:lnSpc>
            </a:pPr>
            <a:r>
              <a:rPr lang="en-US" sz="2800" spc="963" dirty="0">
                <a:solidFill>
                  <a:srgbClr val="101010"/>
                </a:solidFill>
                <a:latin typeface="Montserrat Classic"/>
              </a:rPr>
              <a:t>SUBTITLE GOES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62684"/>
            <a:ext cx="4547669" cy="69624"/>
            <a:chOff x="0" y="0"/>
            <a:chExt cx="1197740" cy="18337"/>
          </a:xfrm>
        </p:grpSpPr>
        <p:sp>
          <p:nvSpPr>
            <p:cNvPr id="3" name="Freeform 3"/>
            <p:cNvSpPr/>
            <p:nvPr/>
          </p:nvSpPr>
          <p:spPr>
            <a:xfrm>
              <a:off x="0" y="0"/>
              <a:ext cx="1197740" cy="18337"/>
            </a:xfrm>
            <a:custGeom>
              <a:avLst/>
              <a:gdLst/>
              <a:ahLst/>
              <a:cxnLst/>
              <a:rect l="l" t="t" r="r" b="b"/>
              <a:pathLst>
                <a:path w="1197740" h="18337">
                  <a:moveTo>
                    <a:pt x="0" y="0"/>
                  </a:moveTo>
                  <a:lnTo>
                    <a:pt x="1197740" y="0"/>
                  </a:lnTo>
                  <a:lnTo>
                    <a:pt x="1197740" y="18337"/>
                  </a:lnTo>
                  <a:lnTo>
                    <a:pt x="0" y="18337"/>
                  </a:lnTo>
                  <a:close/>
                </a:path>
              </a:pathLst>
            </a:custGeom>
            <a:solidFill>
              <a:srgbClr val="FCB627"/>
            </a:solidFill>
          </p:spPr>
        </p:sp>
        <p:sp>
          <p:nvSpPr>
            <p:cNvPr id="4" name="TextBox 4"/>
            <p:cNvSpPr txBox="1"/>
            <p:nvPr/>
          </p:nvSpPr>
          <p:spPr>
            <a:xfrm>
              <a:off x="0" y="-38100"/>
              <a:ext cx="1197740" cy="5643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69329" y="885825"/>
            <a:ext cx="3489971" cy="1113790"/>
          </a:xfrm>
          <a:prstGeom prst="rect">
            <a:avLst/>
          </a:prstGeom>
        </p:spPr>
        <p:txBody>
          <a:bodyPr lIns="0" tIns="0" rIns="0" bIns="0" rtlCol="0" anchor="t">
            <a:spAutoFit/>
          </a:bodyPr>
          <a:lstStyle/>
          <a:p>
            <a:pPr algn="r">
              <a:lnSpc>
                <a:spcPts val="8959"/>
              </a:lnSpc>
            </a:pPr>
            <a:r>
              <a:rPr lang="en-US" sz="6399">
                <a:solidFill>
                  <a:srgbClr val="007AC1"/>
                </a:solidFill>
                <a:latin typeface="Bebas Neue Bold"/>
              </a:rPr>
              <a:t>About Us</a:t>
            </a:r>
          </a:p>
        </p:txBody>
      </p:sp>
      <p:sp>
        <p:nvSpPr>
          <p:cNvPr id="6" name="TextBox 6"/>
          <p:cNvSpPr txBox="1"/>
          <p:nvPr/>
        </p:nvSpPr>
        <p:spPr>
          <a:xfrm>
            <a:off x="1028700" y="2684647"/>
            <a:ext cx="12405537" cy="914019"/>
          </a:xfrm>
          <a:prstGeom prst="rect">
            <a:avLst/>
          </a:prstGeom>
        </p:spPr>
        <p:txBody>
          <a:bodyPr lIns="0" tIns="0" rIns="0" bIns="0" rtlCol="0" anchor="t">
            <a:spAutoFit/>
          </a:bodyPr>
          <a:lstStyle/>
          <a:p>
            <a:pPr algn="l">
              <a:lnSpc>
                <a:spcPts val="6767"/>
              </a:lnSpc>
            </a:pPr>
            <a:r>
              <a:rPr lang="en-US" sz="7200">
                <a:solidFill>
                  <a:srgbClr val="007AC1"/>
                </a:solidFill>
                <a:latin typeface="Bebas Neue Bold"/>
              </a:rPr>
              <a:t>Put the industry leader on your team.</a:t>
            </a:r>
          </a:p>
        </p:txBody>
      </p:sp>
      <p:sp>
        <p:nvSpPr>
          <p:cNvPr id="7" name="TextBox 7"/>
          <p:cNvSpPr txBox="1"/>
          <p:nvPr/>
        </p:nvSpPr>
        <p:spPr>
          <a:xfrm>
            <a:off x="1028700" y="3755710"/>
            <a:ext cx="16230600" cy="2462530"/>
          </a:xfrm>
          <a:prstGeom prst="rect">
            <a:avLst/>
          </a:prstGeom>
        </p:spPr>
        <p:txBody>
          <a:bodyPr lIns="0" tIns="0" rIns="0" bIns="0" rtlCol="0" anchor="t">
            <a:spAutoFit/>
          </a:bodyPr>
          <a:lstStyle/>
          <a:p>
            <a:pPr algn="l">
              <a:lnSpc>
                <a:spcPts val="3919"/>
              </a:lnSpc>
            </a:pPr>
            <a:r>
              <a:rPr lang="en-US" sz="2799" dirty="0" err="1">
                <a:solidFill>
                  <a:srgbClr val="2D262A"/>
                </a:solidFill>
                <a:latin typeface="Montserrat Classic"/>
              </a:rPr>
              <a:t>Tanknology</a:t>
            </a:r>
            <a:r>
              <a:rPr lang="en-US" sz="2799" dirty="0">
                <a:solidFill>
                  <a:srgbClr val="2D262A"/>
                </a:solidFill>
                <a:latin typeface="Montserrat Classic"/>
              </a:rPr>
              <a:t> is the largest provider of petroleum system compliance solutions in the United States. Our crews provide testing and related services at more than 50,000 sites each year, for customers of all sizes, in every corner of the country. We have tested well over 1 million tanks, and manage fuel site compliance needs, perform facility inspections and fuel filtration/polishing for more than 3,000 customers per year. </a:t>
            </a:r>
          </a:p>
        </p:txBody>
      </p:sp>
      <p:sp>
        <p:nvSpPr>
          <p:cNvPr id="8" name="Freeform 8"/>
          <p:cNvSpPr/>
          <p:nvPr/>
        </p:nvSpPr>
        <p:spPr>
          <a:xfrm>
            <a:off x="1028700" y="918144"/>
            <a:ext cx="4547669" cy="841319"/>
          </a:xfrm>
          <a:custGeom>
            <a:avLst/>
            <a:gdLst/>
            <a:ahLst/>
            <a:cxnLst/>
            <a:rect l="l" t="t" r="r" b="b"/>
            <a:pathLst>
              <a:path w="4547669" h="841319">
                <a:moveTo>
                  <a:pt x="0" y="0"/>
                </a:moveTo>
                <a:lnTo>
                  <a:pt x="4547669" y="0"/>
                </a:lnTo>
                <a:lnTo>
                  <a:pt x="4547669" y="841318"/>
                </a:lnTo>
                <a:lnTo>
                  <a:pt x="0" y="841318"/>
                </a:lnTo>
                <a:lnTo>
                  <a:pt x="0" y="0"/>
                </a:lnTo>
                <a:close/>
              </a:path>
            </a:pathLst>
          </a:custGeom>
          <a:blipFill>
            <a:blip r:embed="rId2"/>
            <a:stretch>
              <a:fillRect/>
            </a:stretch>
          </a:blipFill>
        </p:spPr>
      </p:sp>
      <p:sp>
        <p:nvSpPr>
          <p:cNvPr id="9" name="TextBox 9"/>
          <p:cNvSpPr txBox="1"/>
          <p:nvPr/>
        </p:nvSpPr>
        <p:spPr>
          <a:xfrm>
            <a:off x="1028700" y="6511952"/>
            <a:ext cx="16230600" cy="1967230"/>
          </a:xfrm>
          <a:prstGeom prst="rect">
            <a:avLst/>
          </a:prstGeom>
        </p:spPr>
        <p:txBody>
          <a:bodyPr lIns="0" tIns="0" rIns="0" bIns="0" rtlCol="0" anchor="t">
            <a:spAutoFit/>
          </a:bodyPr>
          <a:lstStyle/>
          <a:p>
            <a:pPr algn="l">
              <a:lnSpc>
                <a:spcPts val="3919"/>
              </a:lnSpc>
            </a:pPr>
            <a:r>
              <a:rPr lang="en-US" sz="2799">
                <a:solidFill>
                  <a:srgbClr val="2D262A"/>
                </a:solidFill>
                <a:latin typeface="Montserrat Classic"/>
              </a:rPr>
              <a:t>Our services span both the Underground (UST) and Aboveground (AST) storage tank markets through our regional operations offices that blanket the United States with local regulatory specialists throughout the country. Outside of the United States, international licensees provide Tanknology services in more than 30 countries.</a:t>
            </a:r>
          </a:p>
        </p:txBody>
      </p:sp>
      <p:grpSp>
        <p:nvGrpSpPr>
          <p:cNvPr id="10" name="Group 10"/>
          <p:cNvGrpSpPr/>
          <p:nvPr/>
        </p:nvGrpSpPr>
        <p:grpSpPr>
          <a:xfrm>
            <a:off x="14108445" y="1932308"/>
            <a:ext cx="3150855" cy="75683"/>
            <a:chOff x="0" y="0"/>
            <a:chExt cx="829855" cy="19933"/>
          </a:xfrm>
        </p:grpSpPr>
        <p:sp>
          <p:nvSpPr>
            <p:cNvPr id="11" name="Freeform 11"/>
            <p:cNvSpPr/>
            <p:nvPr/>
          </p:nvSpPr>
          <p:spPr>
            <a:xfrm>
              <a:off x="0" y="0"/>
              <a:ext cx="829855" cy="19933"/>
            </a:xfrm>
            <a:custGeom>
              <a:avLst/>
              <a:gdLst/>
              <a:ahLst/>
              <a:cxnLst/>
              <a:rect l="l" t="t" r="r" b="b"/>
              <a:pathLst>
                <a:path w="829855" h="19933">
                  <a:moveTo>
                    <a:pt x="0" y="0"/>
                  </a:moveTo>
                  <a:lnTo>
                    <a:pt x="829855" y="0"/>
                  </a:lnTo>
                  <a:lnTo>
                    <a:pt x="829855" y="19933"/>
                  </a:lnTo>
                  <a:lnTo>
                    <a:pt x="0" y="19933"/>
                  </a:lnTo>
                  <a:close/>
                </a:path>
              </a:pathLst>
            </a:custGeom>
            <a:solidFill>
              <a:srgbClr val="FCB627"/>
            </a:solidFill>
          </p:spPr>
        </p:sp>
        <p:sp>
          <p:nvSpPr>
            <p:cNvPr id="12" name="TextBox 12"/>
            <p:cNvSpPr txBox="1"/>
            <p:nvPr/>
          </p:nvSpPr>
          <p:spPr>
            <a:xfrm>
              <a:off x="0" y="-38100"/>
              <a:ext cx="829855" cy="58033"/>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047351"/>
            <a:ext cx="6448950" cy="914019"/>
          </a:xfrm>
          <a:prstGeom prst="rect">
            <a:avLst/>
          </a:prstGeom>
        </p:spPr>
        <p:txBody>
          <a:bodyPr lIns="0" tIns="0" rIns="0" bIns="0" rtlCol="0" anchor="t">
            <a:spAutoFit/>
          </a:bodyPr>
          <a:lstStyle/>
          <a:p>
            <a:pPr algn="l">
              <a:lnSpc>
                <a:spcPts val="6767"/>
              </a:lnSpc>
            </a:pPr>
            <a:r>
              <a:rPr lang="en-US" sz="7200" dirty="0">
                <a:solidFill>
                  <a:srgbClr val="007AC1"/>
                </a:solidFill>
                <a:latin typeface="Bebas Neue Bold"/>
              </a:rPr>
              <a:t>Title of Slide</a:t>
            </a:r>
          </a:p>
        </p:txBody>
      </p:sp>
      <p:sp>
        <p:nvSpPr>
          <p:cNvPr id="3" name="TextBox 3"/>
          <p:cNvSpPr txBox="1"/>
          <p:nvPr/>
        </p:nvSpPr>
        <p:spPr>
          <a:xfrm>
            <a:off x="1028700" y="4013758"/>
            <a:ext cx="8940800" cy="824865"/>
          </a:xfrm>
          <a:prstGeom prst="rect">
            <a:avLst/>
          </a:prstGeom>
        </p:spPr>
        <p:txBody>
          <a:bodyPr lIns="0" tIns="0" rIns="0" bIns="0" rtlCol="0" anchor="t">
            <a:spAutoFit/>
          </a:bodyPr>
          <a:lstStyle/>
          <a:p>
            <a:pPr algn="l">
              <a:lnSpc>
                <a:spcPts val="3359"/>
              </a:lnSpc>
            </a:pPr>
            <a:r>
              <a:rPr lang="en-US" sz="2400">
                <a:solidFill>
                  <a:srgbClr val="2D262A"/>
                </a:solidFill>
                <a:latin typeface="Montserrat Classic"/>
              </a:rPr>
              <a:t>Lorem ipsum dolor sit amet, consectetur adipiscing elit. Pellentesque in hendrerit diam, et mollis libero. </a:t>
            </a:r>
          </a:p>
        </p:txBody>
      </p:sp>
      <p:sp>
        <p:nvSpPr>
          <p:cNvPr id="4" name="TextBox 4"/>
          <p:cNvSpPr txBox="1"/>
          <p:nvPr/>
        </p:nvSpPr>
        <p:spPr>
          <a:xfrm>
            <a:off x="1028700" y="5606415"/>
            <a:ext cx="4470400" cy="1902714"/>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Classic"/>
              </a:rPr>
              <a:t>Lorem ipsum dolor sit amet, consectetur adipiscing elit.</a:t>
            </a:r>
          </a:p>
          <a:p>
            <a:pPr marL="518160" lvl="1" indent="-259080" algn="l">
              <a:lnSpc>
                <a:spcPts val="3048"/>
              </a:lnSpc>
              <a:buFont typeface="Arial"/>
              <a:buChar char="•"/>
            </a:pPr>
            <a:r>
              <a:rPr lang="en-US" sz="2400">
                <a:solidFill>
                  <a:srgbClr val="2D262A"/>
                </a:solidFill>
                <a:latin typeface="Montserrat Classic"/>
              </a:rPr>
              <a:t>Pellentesque in hendrerit diam, et mollis libero. </a:t>
            </a:r>
          </a:p>
        </p:txBody>
      </p:sp>
      <p:sp>
        <p:nvSpPr>
          <p:cNvPr id="5" name="TextBox 5"/>
          <p:cNvSpPr txBox="1"/>
          <p:nvPr/>
        </p:nvSpPr>
        <p:spPr>
          <a:xfrm>
            <a:off x="1028700" y="5095875"/>
            <a:ext cx="4470400" cy="405765"/>
          </a:xfrm>
          <a:prstGeom prst="rect">
            <a:avLst/>
          </a:prstGeom>
        </p:spPr>
        <p:txBody>
          <a:bodyPr lIns="0" tIns="0" rIns="0" bIns="0" rtlCol="0" anchor="t">
            <a:spAutoFit/>
          </a:bodyPr>
          <a:lstStyle/>
          <a:p>
            <a:pPr algn="l">
              <a:lnSpc>
                <a:spcPts val="3359"/>
              </a:lnSpc>
            </a:pPr>
            <a:r>
              <a:rPr lang="en-US" sz="2400">
                <a:solidFill>
                  <a:srgbClr val="F9B314"/>
                </a:solidFill>
                <a:latin typeface="Montserrat Classic Bold"/>
              </a:rPr>
              <a:t>Heading 2</a:t>
            </a:r>
          </a:p>
        </p:txBody>
      </p:sp>
      <p:sp>
        <p:nvSpPr>
          <p:cNvPr id="6" name="TextBox 6"/>
          <p:cNvSpPr txBox="1"/>
          <p:nvPr/>
        </p:nvSpPr>
        <p:spPr>
          <a:xfrm>
            <a:off x="5727700" y="5095875"/>
            <a:ext cx="4470400" cy="405765"/>
          </a:xfrm>
          <a:prstGeom prst="rect">
            <a:avLst/>
          </a:prstGeom>
        </p:spPr>
        <p:txBody>
          <a:bodyPr lIns="0" tIns="0" rIns="0" bIns="0" rtlCol="0" anchor="t">
            <a:spAutoFit/>
          </a:bodyPr>
          <a:lstStyle/>
          <a:p>
            <a:pPr algn="l">
              <a:lnSpc>
                <a:spcPts val="3359"/>
              </a:lnSpc>
            </a:pPr>
            <a:r>
              <a:rPr lang="en-US" sz="2400">
                <a:solidFill>
                  <a:srgbClr val="F9B314"/>
                </a:solidFill>
                <a:latin typeface="Montserrat Classic Bold"/>
              </a:rPr>
              <a:t>Heading 2</a:t>
            </a:r>
          </a:p>
        </p:txBody>
      </p:sp>
      <p:sp>
        <p:nvSpPr>
          <p:cNvPr id="7" name="TextBox 7"/>
          <p:cNvSpPr txBox="1"/>
          <p:nvPr/>
        </p:nvSpPr>
        <p:spPr>
          <a:xfrm>
            <a:off x="13769329" y="993143"/>
            <a:ext cx="3489971" cy="939165"/>
          </a:xfrm>
          <a:prstGeom prst="rect">
            <a:avLst/>
          </a:prstGeom>
        </p:spPr>
        <p:txBody>
          <a:bodyPr lIns="0" tIns="0" rIns="0" bIns="0" rtlCol="0" anchor="t">
            <a:spAutoFit/>
          </a:bodyPr>
          <a:lstStyle/>
          <a:p>
            <a:pPr algn="r">
              <a:lnSpc>
                <a:spcPts val="3600"/>
              </a:lnSpc>
            </a:pPr>
            <a:r>
              <a:rPr lang="en-US" sz="3600">
                <a:solidFill>
                  <a:srgbClr val="007AC1"/>
                </a:solidFill>
                <a:latin typeface="Bebas Neue Bold"/>
              </a:rPr>
              <a:t>Put the industry leader on your team</a:t>
            </a:r>
          </a:p>
        </p:txBody>
      </p:sp>
      <p:grpSp>
        <p:nvGrpSpPr>
          <p:cNvPr id="8" name="Group 8"/>
          <p:cNvGrpSpPr/>
          <p:nvPr/>
        </p:nvGrpSpPr>
        <p:grpSpPr>
          <a:xfrm>
            <a:off x="10781793" y="3181945"/>
            <a:ext cx="7506207" cy="4856468"/>
            <a:chOff x="0" y="0"/>
            <a:chExt cx="10008277" cy="6475290"/>
          </a:xfrm>
        </p:grpSpPr>
        <p:pic>
          <p:nvPicPr>
            <p:cNvPr id="9" name="Picture 9"/>
            <p:cNvPicPr>
              <a:picLocks noChangeAspect="1"/>
            </p:cNvPicPr>
            <p:nvPr/>
          </p:nvPicPr>
          <p:blipFill>
            <a:blip r:embed="rId2"/>
            <a:srcRect t="1512" b="1512"/>
            <a:stretch>
              <a:fillRect/>
            </a:stretch>
          </p:blipFill>
          <p:spPr>
            <a:xfrm>
              <a:off x="0" y="0"/>
              <a:ext cx="10008277" cy="6475290"/>
            </a:xfrm>
            <a:prstGeom prst="rect">
              <a:avLst/>
            </a:prstGeom>
          </p:spPr>
        </p:pic>
      </p:grpSp>
      <p:grpSp>
        <p:nvGrpSpPr>
          <p:cNvPr id="10" name="Group 10"/>
          <p:cNvGrpSpPr/>
          <p:nvPr/>
        </p:nvGrpSpPr>
        <p:grpSpPr>
          <a:xfrm>
            <a:off x="1028700" y="1862684"/>
            <a:ext cx="4547669" cy="69624"/>
            <a:chOff x="0" y="0"/>
            <a:chExt cx="1197740" cy="18337"/>
          </a:xfrm>
        </p:grpSpPr>
        <p:sp>
          <p:nvSpPr>
            <p:cNvPr id="11" name="Freeform 11"/>
            <p:cNvSpPr/>
            <p:nvPr/>
          </p:nvSpPr>
          <p:spPr>
            <a:xfrm>
              <a:off x="0" y="0"/>
              <a:ext cx="1197740" cy="18337"/>
            </a:xfrm>
            <a:custGeom>
              <a:avLst/>
              <a:gdLst/>
              <a:ahLst/>
              <a:cxnLst/>
              <a:rect l="l" t="t" r="r" b="b"/>
              <a:pathLst>
                <a:path w="1197740" h="18337">
                  <a:moveTo>
                    <a:pt x="0" y="0"/>
                  </a:moveTo>
                  <a:lnTo>
                    <a:pt x="1197740" y="0"/>
                  </a:lnTo>
                  <a:lnTo>
                    <a:pt x="1197740" y="18337"/>
                  </a:lnTo>
                  <a:lnTo>
                    <a:pt x="0" y="18337"/>
                  </a:lnTo>
                  <a:close/>
                </a:path>
              </a:pathLst>
            </a:custGeom>
            <a:solidFill>
              <a:srgbClr val="FCB627"/>
            </a:solidFill>
          </p:spPr>
        </p:sp>
        <p:sp>
          <p:nvSpPr>
            <p:cNvPr id="12" name="TextBox 12"/>
            <p:cNvSpPr txBox="1"/>
            <p:nvPr/>
          </p:nvSpPr>
          <p:spPr>
            <a:xfrm>
              <a:off x="0" y="-38100"/>
              <a:ext cx="1197740" cy="56437"/>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1028700" y="918144"/>
            <a:ext cx="4547669" cy="841319"/>
          </a:xfrm>
          <a:custGeom>
            <a:avLst/>
            <a:gdLst/>
            <a:ahLst/>
            <a:cxnLst/>
            <a:rect l="l" t="t" r="r" b="b"/>
            <a:pathLst>
              <a:path w="4547669" h="841319">
                <a:moveTo>
                  <a:pt x="0" y="0"/>
                </a:moveTo>
                <a:lnTo>
                  <a:pt x="4547669" y="0"/>
                </a:lnTo>
                <a:lnTo>
                  <a:pt x="4547669" y="841318"/>
                </a:lnTo>
                <a:lnTo>
                  <a:pt x="0" y="841318"/>
                </a:lnTo>
                <a:lnTo>
                  <a:pt x="0" y="0"/>
                </a:lnTo>
                <a:close/>
              </a:path>
            </a:pathLst>
          </a:custGeom>
          <a:blipFill>
            <a:blip r:embed="rId3"/>
            <a:stretch>
              <a:fillRect/>
            </a:stretch>
          </a:blipFill>
        </p:spPr>
      </p:sp>
      <p:grpSp>
        <p:nvGrpSpPr>
          <p:cNvPr id="14" name="Group 14"/>
          <p:cNvGrpSpPr/>
          <p:nvPr/>
        </p:nvGrpSpPr>
        <p:grpSpPr>
          <a:xfrm>
            <a:off x="14108445" y="1932308"/>
            <a:ext cx="3150855" cy="75683"/>
            <a:chOff x="0" y="0"/>
            <a:chExt cx="829855" cy="19933"/>
          </a:xfrm>
        </p:grpSpPr>
        <p:sp>
          <p:nvSpPr>
            <p:cNvPr id="15" name="Freeform 15"/>
            <p:cNvSpPr/>
            <p:nvPr/>
          </p:nvSpPr>
          <p:spPr>
            <a:xfrm>
              <a:off x="0" y="0"/>
              <a:ext cx="829855" cy="19933"/>
            </a:xfrm>
            <a:custGeom>
              <a:avLst/>
              <a:gdLst/>
              <a:ahLst/>
              <a:cxnLst/>
              <a:rect l="l" t="t" r="r" b="b"/>
              <a:pathLst>
                <a:path w="829855" h="19933">
                  <a:moveTo>
                    <a:pt x="0" y="0"/>
                  </a:moveTo>
                  <a:lnTo>
                    <a:pt x="829855" y="0"/>
                  </a:lnTo>
                  <a:lnTo>
                    <a:pt x="829855" y="19933"/>
                  </a:lnTo>
                  <a:lnTo>
                    <a:pt x="0" y="19933"/>
                  </a:lnTo>
                  <a:close/>
                </a:path>
              </a:pathLst>
            </a:custGeom>
            <a:solidFill>
              <a:srgbClr val="FCB627"/>
            </a:solidFill>
          </p:spPr>
        </p:sp>
        <p:sp>
          <p:nvSpPr>
            <p:cNvPr id="16" name="TextBox 16"/>
            <p:cNvSpPr txBox="1"/>
            <p:nvPr/>
          </p:nvSpPr>
          <p:spPr>
            <a:xfrm>
              <a:off x="0" y="-38100"/>
              <a:ext cx="829855" cy="58033"/>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5727700" y="5606415"/>
            <a:ext cx="4470400" cy="1902714"/>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Classic"/>
              </a:rPr>
              <a:t>Lorem ipsum dolor sit amet, consectetur adipiscing elit.</a:t>
            </a:r>
          </a:p>
          <a:p>
            <a:pPr marL="518160" lvl="1" indent="-259080" algn="l">
              <a:lnSpc>
                <a:spcPts val="3048"/>
              </a:lnSpc>
              <a:buFont typeface="Arial"/>
              <a:buChar char="•"/>
            </a:pPr>
            <a:r>
              <a:rPr lang="en-US" sz="2400">
                <a:solidFill>
                  <a:srgbClr val="2D262A"/>
                </a:solidFill>
                <a:latin typeface="Montserrat Classic"/>
              </a:rPr>
              <a:t>Pellentesque in hendrerit diam, et mollis libero.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0823" y="0"/>
            <a:ext cx="7067177" cy="5358043"/>
            <a:chOff x="0" y="0"/>
            <a:chExt cx="9422903" cy="7144058"/>
          </a:xfrm>
        </p:grpSpPr>
        <p:pic>
          <p:nvPicPr>
            <p:cNvPr id="3" name="Picture 3"/>
            <p:cNvPicPr>
              <a:picLocks noChangeAspect="1"/>
            </p:cNvPicPr>
            <p:nvPr/>
          </p:nvPicPr>
          <p:blipFill>
            <a:blip r:embed="rId2"/>
            <a:srcRect l="5999" r="5999"/>
            <a:stretch>
              <a:fillRect/>
            </a:stretch>
          </p:blipFill>
          <p:spPr>
            <a:xfrm>
              <a:off x="0" y="0"/>
              <a:ext cx="9422903" cy="7144058"/>
            </a:xfrm>
            <a:prstGeom prst="rect">
              <a:avLst/>
            </a:prstGeom>
          </p:spPr>
        </p:pic>
      </p:grpSp>
      <p:sp>
        <p:nvSpPr>
          <p:cNvPr id="4" name="TextBox 4"/>
          <p:cNvSpPr txBox="1"/>
          <p:nvPr/>
        </p:nvSpPr>
        <p:spPr>
          <a:xfrm>
            <a:off x="1028700" y="3178894"/>
            <a:ext cx="8940800" cy="5434965"/>
          </a:xfrm>
          <a:prstGeom prst="rect">
            <a:avLst/>
          </a:prstGeom>
        </p:spPr>
        <p:txBody>
          <a:bodyPr lIns="0" tIns="0" rIns="0" bIns="0" rtlCol="0" anchor="t">
            <a:spAutoFit/>
          </a:bodyPr>
          <a:lstStyle/>
          <a:p>
            <a:pPr algn="l">
              <a:lnSpc>
                <a:spcPts val="3359"/>
              </a:lnSpc>
            </a:pPr>
            <a:r>
              <a:rPr lang="en-US" sz="2400">
                <a:solidFill>
                  <a:srgbClr val="2D262A"/>
                </a:solidFill>
                <a:latin typeface="Montserrat Classic"/>
              </a:rPr>
              <a:t>Lorem ipsum dolor sit amet, consectetur adipiscing elit. Pellentesque in hendrerit diam, et mollis libero. Curabitur sedfacilisis elit. Mauris semper vitae neque a porta. In congue velitsed maurisefficitur, sedaliquet odio semper. Quisque feugiat, lectus sedtristique gravida, ligula diammollis nisi, ut dignissim semsem vitae erat. Aliquam pellentesque ac orci egetscelerisque. </a:t>
            </a:r>
          </a:p>
          <a:p>
            <a:pPr algn="l">
              <a:lnSpc>
                <a:spcPts val="3359"/>
              </a:lnSpc>
            </a:pPr>
            <a:endParaRPr lang="en-US" sz="2400">
              <a:solidFill>
                <a:srgbClr val="2D262A"/>
              </a:solidFill>
              <a:latin typeface="Montserrat Classic"/>
            </a:endParaRPr>
          </a:p>
          <a:p>
            <a:pPr algn="l">
              <a:lnSpc>
                <a:spcPts val="3359"/>
              </a:lnSpc>
            </a:pPr>
            <a:r>
              <a:rPr lang="en-US" sz="2400">
                <a:solidFill>
                  <a:srgbClr val="2D262A"/>
                </a:solidFill>
                <a:latin typeface="Montserrat Classic"/>
              </a:rPr>
              <a:t>Integer sodales felis vitae magna venenatis faucibus. Curabitur sedfacilisis elit. Mauris semper vitae neque a porta. In congue velitsed maurisefficitur, sedaliquet odio semper. Quisque feugiat, lectus Maecenas laoreet rhoncus nisl, ac aliquam lacus laoreet et. </a:t>
            </a:r>
          </a:p>
        </p:txBody>
      </p:sp>
      <p:sp>
        <p:nvSpPr>
          <p:cNvPr id="5" name="TextBox 5"/>
          <p:cNvSpPr txBox="1"/>
          <p:nvPr/>
        </p:nvSpPr>
        <p:spPr>
          <a:xfrm>
            <a:off x="14334612" y="8243452"/>
            <a:ext cx="3489971" cy="939165"/>
          </a:xfrm>
          <a:prstGeom prst="rect">
            <a:avLst/>
          </a:prstGeom>
        </p:spPr>
        <p:txBody>
          <a:bodyPr lIns="0" tIns="0" rIns="0" bIns="0" rtlCol="0" anchor="t">
            <a:spAutoFit/>
          </a:bodyPr>
          <a:lstStyle/>
          <a:p>
            <a:pPr algn="r">
              <a:lnSpc>
                <a:spcPts val="3600"/>
              </a:lnSpc>
            </a:pPr>
            <a:r>
              <a:rPr lang="en-US" sz="3600">
                <a:solidFill>
                  <a:srgbClr val="007AC1"/>
                </a:solidFill>
                <a:latin typeface="Bebas Neue Bold"/>
              </a:rPr>
              <a:t>Put the industry leader on your team</a:t>
            </a:r>
          </a:p>
        </p:txBody>
      </p:sp>
      <p:grpSp>
        <p:nvGrpSpPr>
          <p:cNvPr id="6" name="Group 6"/>
          <p:cNvGrpSpPr/>
          <p:nvPr/>
        </p:nvGrpSpPr>
        <p:grpSpPr>
          <a:xfrm>
            <a:off x="14673728" y="9182617"/>
            <a:ext cx="3150855" cy="75683"/>
            <a:chOff x="0" y="0"/>
            <a:chExt cx="829855" cy="19933"/>
          </a:xfrm>
        </p:grpSpPr>
        <p:sp>
          <p:nvSpPr>
            <p:cNvPr id="7" name="Freeform 7"/>
            <p:cNvSpPr/>
            <p:nvPr/>
          </p:nvSpPr>
          <p:spPr>
            <a:xfrm>
              <a:off x="0" y="0"/>
              <a:ext cx="829855" cy="19933"/>
            </a:xfrm>
            <a:custGeom>
              <a:avLst/>
              <a:gdLst/>
              <a:ahLst/>
              <a:cxnLst/>
              <a:rect l="l" t="t" r="r" b="b"/>
              <a:pathLst>
                <a:path w="829855" h="19933">
                  <a:moveTo>
                    <a:pt x="0" y="0"/>
                  </a:moveTo>
                  <a:lnTo>
                    <a:pt x="829855" y="0"/>
                  </a:lnTo>
                  <a:lnTo>
                    <a:pt x="829855" y="19933"/>
                  </a:lnTo>
                  <a:lnTo>
                    <a:pt x="0" y="19933"/>
                  </a:lnTo>
                  <a:close/>
                </a:path>
              </a:pathLst>
            </a:custGeom>
            <a:solidFill>
              <a:srgbClr val="FCB627"/>
            </a:solidFill>
          </p:spPr>
        </p:sp>
        <p:sp>
          <p:nvSpPr>
            <p:cNvPr id="8" name="TextBox 8"/>
            <p:cNvSpPr txBox="1"/>
            <p:nvPr/>
          </p:nvSpPr>
          <p:spPr>
            <a:xfrm>
              <a:off x="0" y="-38100"/>
              <a:ext cx="829855" cy="5803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028700" y="1776362"/>
            <a:ext cx="4547669" cy="69624"/>
            <a:chOff x="0" y="0"/>
            <a:chExt cx="1197740" cy="18337"/>
          </a:xfrm>
        </p:grpSpPr>
        <p:sp>
          <p:nvSpPr>
            <p:cNvPr id="10" name="Freeform 10"/>
            <p:cNvSpPr/>
            <p:nvPr/>
          </p:nvSpPr>
          <p:spPr>
            <a:xfrm>
              <a:off x="0" y="0"/>
              <a:ext cx="1197740" cy="18337"/>
            </a:xfrm>
            <a:custGeom>
              <a:avLst/>
              <a:gdLst/>
              <a:ahLst/>
              <a:cxnLst/>
              <a:rect l="l" t="t" r="r" b="b"/>
              <a:pathLst>
                <a:path w="1197740" h="18337">
                  <a:moveTo>
                    <a:pt x="0" y="0"/>
                  </a:moveTo>
                  <a:lnTo>
                    <a:pt x="1197740" y="0"/>
                  </a:lnTo>
                  <a:lnTo>
                    <a:pt x="1197740" y="18337"/>
                  </a:lnTo>
                  <a:lnTo>
                    <a:pt x="0" y="18337"/>
                  </a:lnTo>
                  <a:close/>
                </a:path>
              </a:pathLst>
            </a:custGeom>
            <a:solidFill>
              <a:srgbClr val="FCB627"/>
            </a:solidFill>
          </p:spPr>
        </p:sp>
        <p:sp>
          <p:nvSpPr>
            <p:cNvPr id="11" name="TextBox 11"/>
            <p:cNvSpPr txBox="1"/>
            <p:nvPr/>
          </p:nvSpPr>
          <p:spPr>
            <a:xfrm>
              <a:off x="0" y="-38100"/>
              <a:ext cx="1197740" cy="56437"/>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028700" y="831822"/>
            <a:ext cx="4547669" cy="841319"/>
          </a:xfrm>
          <a:custGeom>
            <a:avLst/>
            <a:gdLst/>
            <a:ahLst/>
            <a:cxnLst/>
            <a:rect l="l" t="t" r="r" b="b"/>
            <a:pathLst>
              <a:path w="4547669" h="841319">
                <a:moveTo>
                  <a:pt x="0" y="0"/>
                </a:moveTo>
                <a:lnTo>
                  <a:pt x="4547669" y="0"/>
                </a:lnTo>
                <a:lnTo>
                  <a:pt x="4547669" y="841318"/>
                </a:lnTo>
                <a:lnTo>
                  <a:pt x="0" y="841318"/>
                </a:lnTo>
                <a:lnTo>
                  <a:pt x="0" y="0"/>
                </a:lnTo>
                <a:close/>
              </a:path>
            </a:pathLst>
          </a:custGeom>
          <a:blipFill>
            <a:blip r:embed="rId3"/>
            <a:stretch>
              <a:fillRect/>
            </a:stretch>
          </a:blipFill>
        </p:spPr>
      </p:sp>
      <p:sp>
        <p:nvSpPr>
          <p:cNvPr id="13" name="TextBox 13"/>
          <p:cNvSpPr txBox="1"/>
          <p:nvPr/>
        </p:nvSpPr>
        <p:spPr>
          <a:xfrm>
            <a:off x="1028700" y="2188854"/>
            <a:ext cx="6448950" cy="914019"/>
          </a:xfrm>
          <a:prstGeom prst="rect">
            <a:avLst/>
          </a:prstGeom>
        </p:spPr>
        <p:txBody>
          <a:bodyPr lIns="0" tIns="0" rIns="0" bIns="0" rtlCol="0" anchor="t">
            <a:spAutoFit/>
          </a:bodyPr>
          <a:lstStyle/>
          <a:p>
            <a:pPr algn="l">
              <a:lnSpc>
                <a:spcPts val="6767"/>
              </a:lnSpc>
            </a:pPr>
            <a:r>
              <a:rPr lang="en-US" sz="7200" dirty="0">
                <a:solidFill>
                  <a:srgbClr val="F9B314"/>
                </a:solidFill>
                <a:latin typeface="Bebas Neue Bold"/>
              </a:rPr>
              <a:t>Title of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62684"/>
            <a:ext cx="4547669" cy="69624"/>
            <a:chOff x="0" y="0"/>
            <a:chExt cx="1197740" cy="18337"/>
          </a:xfrm>
        </p:grpSpPr>
        <p:sp>
          <p:nvSpPr>
            <p:cNvPr id="3" name="Freeform 3"/>
            <p:cNvSpPr/>
            <p:nvPr/>
          </p:nvSpPr>
          <p:spPr>
            <a:xfrm>
              <a:off x="0" y="0"/>
              <a:ext cx="1197740" cy="18337"/>
            </a:xfrm>
            <a:custGeom>
              <a:avLst/>
              <a:gdLst/>
              <a:ahLst/>
              <a:cxnLst/>
              <a:rect l="l" t="t" r="r" b="b"/>
              <a:pathLst>
                <a:path w="1197740" h="18337">
                  <a:moveTo>
                    <a:pt x="0" y="0"/>
                  </a:moveTo>
                  <a:lnTo>
                    <a:pt x="1197740" y="0"/>
                  </a:lnTo>
                  <a:lnTo>
                    <a:pt x="1197740" y="18337"/>
                  </a:lnTo>
                  <a:lnTo>
                    <a:pt x="0" y="18337"/>
                  </a:lnTo>
                  <a:close/>
                </a:path>
              </a:pathLst>
            </a:custGeom>
            <a:solidFill>
              <a:srgbClr val="FCB627"/>
            </a:solidFill>
          </p:spPr>
        </p:sp>
        <p:sp>
          <p:nvSpPr>
            <p:cNvPr id="4" name="TextBox 4"/>
            <p:cNvSpPr txBox="1"/>
            <p:nvPr/>
          </p:nvSpPr>
          <p:spPr>
            <a:xfrm>
              <a:off x="0" y="-38100"/>
              <a:ext cx="1197740" cy="5643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918144"/>
            <a:ext cx="4547669" cy="841319"/>
          </a:xfrm>
          <a:custGeom>
            <a:avLst/>
            <a:gdLst/>
            <a:ahLst/>
            <a:cxnLst/>
            <a:rect l="l" t="t" r="r" b="b"/>
            <a:pathLst>
              <a:path w="4547669" h="841319">
                <a:moveTo>
                  <a:pt x="0" y="0"/>
                </a:moveTo>
                <a:lnTo>
                  <a:pt x="4547669" y="0"/>
                </a:lnTo>
                <a:lnTo>
                  <a:pt x="4547669" y="841318"/>
                </a:lnTo>
                <a:lnTo>
                  <a:pt x="0" y="841318"/>
                </a:lnTo>
                <a:lnTo>
                  <a:pt x="0" y="0"/>
                </a:lnTo>
                <a:close/>
              </a:path>
            </a:pathLst>
          </a:custGeom>
          <a:blipFill>
            <a:blip r:embed="rId2"/>
            <a:stretch>
              <a:fillRect/>
            </a:stretch>
          </a:blipFill>
        </p:spPr>
      </p:sp>
      <p:sp>
        <p:nvSpPr>
          <p:cNvPr id="6" name="TextBox 6"/>
          <p:cNvSpPr txBox="1"/>
          <p:nvPr/>
        </p:nvSpPr>
        <p:spPr>
          <a:xfrm>
            <a:off x="1028700" y="2253256"/>
            <a:ext cx="6448950" cy="914019"/>
          </a:xfrm>
          <a:prstGeom prst="rect">
            <a:avLst/>
          </a:prstGeom>
        </p:spPr>
        <p:txBody>
          <a:bodyPr lIns="0" tIns="0" rIns="0" bIns="0" rtlCol="0" anchor="t">
            <a:spAutoFit/>
          </a:bodyPr>
          <a:lstStyle/>
          <a:p>
            <a:pPr algn="l">
              <a:lnSpc>
                <a:spcPts val="6767"/>
              </a:lnSpc>
            </a:pPr>
            <a:r>
              <a:rPr lang="en-US" sz="7200" dirty="0">
                <a:solidFill>
                  <a:srgbClr val="007AC1"/>
                </a:solidFill>
                <a:latin typeface="Bebas Neue Bold"/>
              </a:rPr>
              <a:t>Title of Slide</a:t>
            </a:r>
          </a:p>
        </p:txBody>
      </p:sp>
      <p:sp>
        <p:nvSpPr>
          <p:cNvPr id="7" name="TextBox 7"/>
          <p:cNvSpPr txBox="1"/>
          <p:nvPr/>
        </p:nvSpPr>
        <p:spPr>
          <a:xfrm>
            <a:off x="1028700" y="3656887"/>
            <a:ext cx="4470400" cy="4188714"/>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Classic"/>
              </a:rPr>
              <a:t>Lorem ipsum dolor sit amet, consectetur adipiscing elit.</a:t>
            </a:r>
          </a:p>
          <a:p>
            <a:pPr marL="518160" lvl="1" indent="-259080" algn="l">
              <a:lnSpc>
                <a:spcPts val="3048"/>
              </a:lnSpc>
              <a:buFont typeface="Arial"/>
              <a:buChar char="•"/>
            </a:pPr>
            <a:r>
              <a:rPr lang="en-US" sz="2400">
                <a:solidFill>
                  <a:srgbClr val="2D262A"/>
                </a:solidFill>
                <a:latin typeface="Montserrat Classic"/>
              </a:rPr>
              <a:t>Pellentesque in hendrerit diam, et mollis libero. </a:t>
            </a:r>
          </a:p>
          <a:p>
            <a:pPr marL="518160" lvl="1" indent="-259080" algn="l">
              <a:lnSpc>
                <a:spcPts val="3048"/>
              </a:lnSpc>
              <a:buFont typeface="Arial"/>
              <a:buChar char="•"/>
            </a:pPr>
            <a:r>
              <a:rPr lang="en-US" sz="2400">
                <a:solidFill>
                  <a:srgbClr val="2D262A"/>
                </a:solidFill>
                <a:latin typeface="Montserrat Classic"/>
              </a:rPr>
              <a:t>Curabitur sedfacilisis elit. Mauris semper vitae neque a porta. </a:t>
            </a:r>
          </a:p>
          <a:p>
            <a:pPr marL="518160" lvl="1" indent="-259080" algn="l">
              <a:lnSpc>
                <a:spcPts val="3048"/>
              </a:lnSpc>
              <a:buFont typeface="Arial"/>
              <a:buChar char="•"/>
            </a:pPr>
            <a:r>
              <a:rPr lang="en-US" sz="2400">
                <a:solidFill>
                  <a:srgbClr val="2D262A"/>
                </a:solidFill>
                <a:latin typeface="Montserrat Classic"/>
              </a:rPr>
              <a:t>In congue velitsed maurisefficitur, sedaliquet odio semper. </a:t>
            </a:r>
          </a:p>
        </p:txBody>
      </p:sp>
      <p:sp>
        <p:nvSpPr>
          <p:cNvPr id="8" name="TextBox 8"/>
          <p:cNvSpPr txBox="1"/>
          <p:nvPr/>
        </p:nvSpPr>
        <p:spPr>
          <a:xfrm>
            <a:off x="1028700" y="3146347"/>
            <a:ext cx="4470400" cy="405765"/>
          </a:xfrm>
          <a:prstGeom prst="rect">
            <a:avLst/>
          </a:prstGeom>
        </p:spPr>
        <p:txBody>
          <a:bodyPr lIns="0" tIns="0" rIns="0" bIns="0" rtlCol="0" anchor="t">
            <a:spAutoFit/>
          </a:bodyPr>
          <a:lstStyle/>
          <a:p>
            <a:pPr algn="l">
              <a:lnSpc>
                <a:spcPts val="3359"/>
              </a:lnSpc>
            </a:pPr>
            <a:r>
              <a:rPr lang="en-US" sz="2400" dirty="0">
                <a:solidFill>
                  <a:srgbClr val="F9B314"/>
                </a:solidFill>
                <a:latin typeface="Montserrat Classic Bold"/>
              </a:rPr>
              <a:t>Column 1</a:t>
            </a:r>
          </a:p>
        </p:txBody>
      </p:sp>
      <p:sp>
        <p:nvSpPr>
          <p:cNvPr id="9" name="TextBox 9"/>
          <p:cNvSpPr txBox="1"/>
          <p:nvPr/>
        </p:nvSpPr>
        <p:spPr>
          <a:xfrm>
            <a:off x="6605851" y="3146347"/>
            <a:ext cx="4470400" cy="405765"/>
          </a:xfrm>
          <a:prstGeom prst="rect">
            <a:avLst/>
          </a:prstGeom>
        </p:spPr>
        <p:txBody>
          <a:bodyPr lIns="0" tIns="0" rIns="0" bIns="0" rtlCol="0" anchor="t">
            <a:spAutoFit/>
          </a:bodyPr>
          <a:lstStyle/>
          <a:p>
            <a:pPr algn="l">
              <a:lnSpc>
                <a:spcPts val="3359"/>
              </a:lnSpc>
            </a:pPr>
            <a:r>
              <a:rPr lang="en-US" sz="2400">
                <a:solidFill>
                  <a:srgbClr val="F9B314"/>
                </a:solidFill>
                <a:latin typeface="Montserrat Classic Bold"/>
              </a:rPr>
              <a:t>Column 2</a:t>
            </a:r>
          </a:p>
        </p:txBody>
      </p:sp>
      <p:sp>
        <p:nvSpPr>
          <p:cNvPr id="10" name="TextBox 10"/>
          <p:cNvSpPr txBox="1"/>
          <p:nvPr/>
        </p:nvSpPr>
        <p:spPr>
          <a:xfrm>
            <a:off x="6605851" y="3656887"/>
            <a:ext cx="4470400" cy="4188714"/>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Classic"/>
              </a:rPr>
              <a:t>Lorem ipsum dolor sit amet, consectetur adipiscing elit.</a:t>
            </a:r>
          </a:p>
          <a:p>
            <a:pPr marL="518160" lvl="1" indent="-259080" algn="l">
              <a:lnSpc>
                <a:spcPts val="3048"/>
              </a:lnSpc>
              <a:buFont typeface="Arial"/>
              <a:buChar char="•"/>
            </a:pPr>
            <a:r>
              <a:rPr lang="en-US" sz="2400">
                <a:solidFill>
                  <a:srgbClr val="2D262A"/>
                </a:solidFill>
                <a:latin typeface="Montserrat Classic"/>
              </a:rPr>
              <a:t>Pellentesque in hendrerit diam, et mollis libero. </a:t>
            </a:r>
          </a:p>
          <a:p>
            <a:pPr marL="518160" lvl="1" indent="-259080" algn="l">
              <a:lnSpc>
                <a:spcPts val="3048"/>
              </a:lnSpc>
              <a:buFont typeface="Arial"/>
              <a:buChar char="•"/>
            </a:pPr>
            <a:r>
              <a:rPr lang="en-US" sz="2400">
                <a:solidFill>
                  <a:srgbClr val="2D262A"/>
                </a:solidFill>
                <a:latin typeface="Montserrat Classic"/>
              </a:rPr>
              <a:t>Curabitur sedfacilisis elit. Mauris semper vitae neque a porta. </a:t>
            </a:r>
          </a:p>
          <a:p>
            <a:pPr marL="518160" lvl="1" indent="-259080" algn="l">
              <a:lnSpc>
                <a:spcPts val="3048"/>
              </a:lnSpc>
              <a:buFont typeface="Arial"/>
              <a:buChar char="•"/>
            </a:pPr>
            <a:r>
              <a:rPr lang="en-US" sz="2400">
                <a:solidFill>
                  <a:srgbClr val="2D262A"/>
                </a:solidFill>
                <a:latin typeface="Montserrat Classic"/>
              </a:rPr>
              <a:t>In congue velitsed maurisefficitur, sedaliquet odio semper.</a:t>
            </a:r>
          </a:p>
        </p:txBody>
      </p:sp>
      <p:sp>
        <p:nvSpPr>
          <p:cNvPr id="11" name="TextBox 11"/>
          <p:cNvSpPr txBox="1"/>
          <p:nvPr/>
        </p:nvSpPr>
        <p:spPr>
          <a:xfrm>
            <a:off x="12183002" y="3146347"/>
            <a:ext cx="4470400" cy="405765"/>
          </a:xfrm>
          <a:prstGeom prst="rect">
            <a:avLst/>
          </a:prstGeom>
        </p:spPr>
        <p:txBody>
          <a:bodyPr lIns="0" tIns="0" rIns="0" bIns="0" rtlCol="0" anchor="t">
            <a:spAutoFit/>
          </a:bodyPr>
          <a:lstStyle/>
          <a:p>
            <a:pPr algn="l">
              <a:lnSpc>
                <a:spcPts val="3359"/>
              </a:lnSpc>
            </a:pPr>
            <a:r>
              <a:rPr lang="en-US" sz="2400">
                <a:solidFill>
                  <a:srgbClr val="F9B314"/>
                </a:solidFill>
                <a:latin typeface="Montserrat Classic Bold"/>
              </a:rPr>
              <a:t>Column 3</a:t>
            </a:r>
          </a:p>
        </p:txBody>
      </p:sp>
      <p:sp>
        <p:nvSpPr>
          <p:cNvPr id="12" name="TextBox 12"/>
          <p:cNvSpPr txBox="1"/>
          <p:nvPr/>
        </p:nvSpPr>
        <p:spPr>
          <a:xfrm>
            <a:off x="12183002" y="3656887"/>
            <a:ext cx="4470400" cy="4188714"/>
          </a:xfrm>
          <a:prstGeom prst="rect">
            <a:avLst/>
          </a:prstGeom>
        </p:spPr>
        <p:txBody>
          <a:bodyPr lIns="0" tIns="0" rIns="0" bIns="0" rtlCol="0" anchor="t">
            <a:spAutoFit/>
          </a:bodyPr>
          <a:lstStyle/>
          <a:p>
            <a:pPr marL="518160" lvl="1" indent="-259080" algn="l">
              <a:lnSpc>
                <a:spcPts val="3048"/>
              </a:lnSpc>
              <a:buFont typeface="Arial"/>
              <a:buChar char="•"/>
            </a:pPr>
            <a:r>
              <a:rPr lang="en-US" sz="2400">
                <a:solidFill>
                  <a:srgbClr val="2D262A"/>
                </a:solidFill>
                <a:latin typeface="Montserrat Classic"/>
              </a:rPr>
              <a:t>Lorem ipsum dolor sit amet, consectetur adipiscing elit.</a:t>
            </a:r>
          </a:p>
          <a:p>
            <a:pPr marL="518160" lvl="1" indent="-259080" algn="l">
              <a:lnSpc>
                <a:spcPts val="3048"/>
              </a:lnSpc>
              <a:buFont typeface="Arial"/>
              <a:buChar char="•"/>
            </a:pPr>
            <a:r>
              <a:rPr lang="en-US" sz="2400">
                <a:solidFill>
                  <a:srgbClr val="2D262A"/>
                </a:solidFill>
                <a:latin typeface="Montserrat Classic"/>
              </a:rPr>
              <a:t>Pellentesque in hendrerit diam, et mollis libero. </a:t>
            </a:r>
          </a:p>
          <a:p>
            <a:pPr marL="518160" lvl="1" indent="-259080" algn="l">
              <a:lnSpc>
                <a:spcPts val="3048"/>
              </a:lnSpc>
              <a:buFont typeface="Arial"/>
              <a:buChar char="•"/>
            </a:pPr>
            <a:r>
              <a:rPr lang="en-US" sz="2400">
                <a:solidFill>
                  <a:srgbClr val="2D262A"/>
                </a:solidFill>
                <a:latin typeface="Montserrat Classic"/>
              </a:rPr>
              <a:t>Curabitur sedfacilisis elit. Mauris semper vitae neque a porta. </a:t>
            </a:r>
          </a:p>
          <a:p>
            <a:pPr marL="518160" lvl="1" indent="-259080" algn="l">
              <a:lnSpc>
                <a:spcPts val="3048"/>
              </a:lnSpc>
              <a:buFont typeface="Arial"/>
              <a:buChar char="•"/>
            </a:pPr>
            <a:r>
              <a:rPr lang="en-US" sz="2400">
                <a:solidFill>
                  <a:srgbClr val="2D262A"/>
                </a:solidFill>
                <a:latin typeface="Montserrat Classic"/>
              </a:rPr>
              <a:t>In congue velitsed maurisefficitur, sedaliquet odio semper.</a:t>
            </a:r>
          </a:p>
        </p:txBody>
      </p:sp>
      <p:sp>
        <p:nvSpPr>
          <p:cNvPr id="13" name="TextBox 13"/>
          <p:cNvSpPr txBox="1"/>
          <p:nvPr/>
        </p:nvSpPr>
        <p:spPr>
          <a:xfrm>
            <a:off x="13769329" y="993143"/>
            <a:ext cx="3489971" cy="939165"/>
          </a:xfrm>
          <a:prstGeom prst="rect">
            <a:avLst/>
          </a:prstGeom>
        </p:spPr>
        <p:txBody>
          <a:bodyPr lIns="0" tIns="0" rIns="0" bIns="0" rtlCol="0" anchor="t">
            <a:spAutoFit/>
          </a:bodyPr>
          <a:lstStyle/>
          <a:p>
            <a:pPr algn="r">
              <a:lnSpc>
                <a:spcPts val="3600"/>
              </a:lnSpc>
            </a:pPr>
            <a:r>
              <a:rPr lang="en-US" sz="3600">
                <a:solidFill>
                  <a:srgbClr val="007AC1"/>
                </a:solidFill>
                <a:latin typeface="Bebas Neue Bold"/>
              </a:rPr>
              <a:t>Put the industry leader on your team</a:t>
            </a:r>
          </a:p>
        </p:txBody>
      </p:sp>
      <p:grpSp>
        <p:nvGrpSpPr>
          <p:cNvPr id="14" name="Group 14"/>
          <p:cNvGrpSpPr/>
          <p:nvPr/>
        </p:nvGrpSpPr>
        <p:grpSpPr>
          <a:xfrm>
            <a:off x="14108445" y="1932308"/>
            <a:ext cx="3150855" cy="75683"/>
            <a:chOff x="0" y="0"/>
            <a:chExt cx="829855" cy="19933"/>
          </a:xfrm>
        </p:grpSpPr>
        <p:sp>
          <p:nvSpPr>
            <p:cNvPr id="15" name="Freeform 15"/>
            <p:cNvSpPr/>
            <p:nvPr/>
          </p:nvSpPr>
          <p:spPr>
            <a:xfrm>
              <a:off x="0" y="0"/>
              <a:ext cx="829855" cy="19933"/>
            </a:xfrm>
            <a:custGeom>
              <a:avLst/>
              <a:gdLst/>
              <a:ahLst/>
              <a:cxnLst/>
              <a:rect l="l" t="t" r="r" b="b"/>
              <a:pathLst>
                <a:path w="829855" h="19933">
                  <a:moveTo>
                    <a:pt x="0" y="0"/>
                  </a:moveTo>
                  <a:lnTo>
                    <a:pt x="829855" y="0"/>
                  </a:lnTo>
                  <a:lnTo>
                    <a:pt x="829855" y="19933"/>
                  </a:lnTo>
                  <a:lnTo>
                    <a:pt x="0" y="19933"/>
                  </a:lnTo>
                  <a:close/>
                </a:path>
              </a:pathLst>
            </a:custGeom>
            <a:solidFill>
              <a:srgbClr val="FCB627"/>
            </a:solidFill>
          </p:spPr>
        </p:sp>
        <p:sp>
          <p:nvSpPr>
            <p:cNvPr id="16" name="TextBox 16"/>
            <p:cNvSpPr txBox="1"/>
            <p:nvPr/>
          </p:nvSpPr>
          <p:spPr>
            <a:xfrm>
              <a:off x="0" y="-38100"/>
              <a:ext cx="829855" cy="58033"/>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CB627"/>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191266" y="2104199"/>
            <a:ext cx="6068034" cy="105099"/>
            <a:chOff x="0" y="0"/>
            <a:chExt cx="1598165" cy="27680"/>
          </a:xfrm>
        </p:grpSpPr>
        <p:sp>
          <p:nvSpPr>
            <p:cNvPr id="6" name="Freeform 6"/>
            <p:cNvSpPr/>
            <p:nvPr/>
          </p:nvSpPr>
          <p:spPr>
            <a:xfrm>
              <a:off x="0" y="0"/>
              <a:ext cx="1598165" cy="27680"/>
            </a:xfrm>
            <a:custGeom>
              <a:avLst/>
              <a:gdLst/>
              <a:ahLst/>
              <a:cxnLst/>
              <a:rect l="l" t="t" r="r" b="b"/>
              <a:pathLst>
                <a:path w="1598165" h="27680">
                  <a:moveTo>
                    <a:pt x="0" y="0"/>
                  </a:moveTo>
                  <a:lnTo>
                    <a:pt x="1598165" y="0"/>
                  </a:lnTo>
                  <a:lnTo>
                    <a:pt x="1598165" y="27680"/>
                  </a:lnTo>
                  <a:lnTo>
                    <a:pt x="0" y="27680"/>
                  </a:lnTo>
                  <a:close/>
                </a:path>
              </a:pathLst>
            </a:custGeom>
            <a:solidFill>
              <a:srgbClr val="FCB627"/>
            </a:solidFill>
          </p:spPr>
        </p:sp>
        <p:sp>
          <p:nvSpPr>
            <p:cNvPr id="7" name="TextBox 7"/>
            <p:cNvSpPr txBox="1"/>
            <p:nvPr/>
          </p:nvSpPr>
          <p:spPr>
            <a:xfrm>
              <a:off x="0" y="-38100"/>
              <a:ext cx="1598165" cy="6578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1191266" y="744037"/>
            <a:ext cx="6068034" cy="1122586"/>
          </a:xfrm>
          <a:custGeom>
            <a:avLst/>
            <a:gdLst/>
            <a:ahLst/>
            <a:cxnLst/>
            <a:rect l="l" t="t" r="r" b="b"/>
            <a:pathLst>
              <a:path w="6068034" h="1122586">
                <a:moveTo>
                  <a:pt x="0" y="0"/>
                </a:moveTo>
                <a:lnTo>
                  <a:pt x="6068034" y="0"/>
                </a:lnTo>
                <a:lnTo>
                  <a:pt x="6068034" y="1122586"/>
                </a:lnTo>
                <a:lnTo>
                  <a:pt x="0" y="1122586"/>
                </a:lnTo>
                <a:lnTo>
                  <a:pt x="0" y="0"/>
                </a:lnTo>
                <a:close/>
              </a:path>
            </a:pathLst>
          </a:custGeom>
          <a:blipFill>
            <a:blip r:embed="rId2"/>
            <a:stretch>
              <a:fillRect/>
            </a:stretch>
          </a:blipFill>
        </p:spPr>
      </p:sp>
      <p:grpSp>
        <p:nvGrpSpPr>
          <p:cNvPr id="9" name="Group 9"/>
          <p:cNvGrpSpPr/>
          <p:nvPr/>
        </p:nvGrpSpPr>
        <p:grpSpPr>
          <a:xfrm>
            <a:off x="14564399" y="9347157"/>
            <a:ext cx="3150855" cy="75683"/>
            <a:chOff x="0" y="0"/>
            <a:chExt cx="829855" cy="19933"/>
          </a:xfrm>
        </p:grpSpPr>
        <p:sp>
          <p:nvSpPr>
            <p:cNvPr id="10" name="Freeform 10"/>
            <p:cNvSpPr/>
            <p:nvPr/>
          </p:nvSpPr>
          <p:spPr>
            <a:xfrm>
              <a:off x="0" y="0"/>
              <a:ext cx="829855" cy="19933"/>
            </a:xfrm>
            <a:custGeom>
              <a:avLst/>
              <a:gdLst/>
              <a:ahLst/>
              <a:cxnLst/>
              <a:rect l="l" t="t" r="r" b="b"/>
              <a:pathLst>
                <a:path w="829855" h="19933">
                  <a:moveTo>
                    <a:pt x="0" y="0"/>
                  </a:moveTo>
                  <a:lnTo>
                    <a:pt x="829855" y="0"/>
                  </a:lnTo>
                  <a:lnTo>
                    <a:pt x="829855" y="19933"/>
                  </a:lnTo>
                  <a:lnTo>
                    <a:pt x="0" y="19933"/>
                  </a:lnTo>
                  <a:close/>
                </a:path>
              </a:pathLst>
            </a:custGeom>
            <a:solidFill>
              <a:srgbClr val="FCB627"/>
            </a:solidFill>
          </p:spPr>
        </p:sp>
        <p:sp>
          <p:nvSpPr>
            <p:cNvPr id="11" name="TextBox 11"/>
            <p:cNvSpPr txBox="1"/>
            <p:nvPr/>
          </p:nvSpPr>
          <p:spPr>
            <a:xfrm>
              <a:off x="0" y="-38100"/>
              <a:ext cx="829855" cy="58033"/>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2767733" y="2108780"/>
            <a:ext cx="9288593" cy="2132330"/>
          </a:xfrm>
          <a:prstGeom prst="rect">
            <a:avLst/>
          </a:prstGeom>
        </p:spPr>
        <p:txBody>
          <a:bodyPr lIns="0" tIns="0" rIns="0" bIns="0" rtlCol="0" anchor="t">
            <a:spAutoFit/>
          </a:bodyPr>
          <a:lstStyle/>
          <a:p>
            <a:pPr algn="l">
              <a:lnSpc>
                <a:spcPts val="16390"/>
              </a:lnSpc>
            </a:pPr>
            <a:r>
              <a:rPr lang="en-US" sz="14900" dirty="0">
                <a:solidFill>
                  <a:srgbClr val="007AC1"/>
                </a:solidFill>
                <a:latin typeface="Bebas Neue Bold"/>
              </a:rPr>
              <a:t>THANK YOU!</a:t>
            </a:r>
          </a:p>
        </p:txBody>
      </p:sp>
      <p:sp>
        <p:nvSpPr>
          <p:cNvPr id="13" name="TextBox 13"/>
          <p:cNvSpPr txBox="1"/>
          <p:nvPr/>
        </p:nvSpPr>
        <p:spPr>
          <a:xfrm>
            <a:off x="2794627" y="3993649"/>
            <a:ext cx="9288593" cy="481330"/>
          </a:xfrm>
          <a:prstGeom prst="rect">
            <a:avLst/>
          </a:prstGeom>
        </p:spPr>
        <p:txBody>
          <a:bodyPr lIns="0" tIns="0" rIns="0" bIns="0" rtlCol="0" anchor="t">
            <a:spAutoFit/>
          </a:bodyPr>
          <a:lstStyle/>
          <a:p>
            <a:pPr algn="l">
              <a:lnSpc>
                <a:spcPts val="3920"/>
              </a:lnSpc>
            </a:pPr>
            <a:r>
              <a:rPr lang="en-US" sz="2800" spc="963">
                <a:solidFill>
                  <a:srgbClr val="101010"/>
                </a:solidFill>
                <a:latin typeface="Montserrat Classic"/>
              </a:rPr>
              <a:t>QUESTIONS? CONTACT US:</a:t>
            </a:r>
          </a:p>
        </p:txBody>
      </p:sp>
      <p:sp>
        <p:nvSpPr>
          <p:cNvPr id="14" name="TextBox 14"/>
          <p:cNvSpPr txBox="1"/>
          <p:nvPr/>
        </p:nvSpPr>
        <p:spPr>
          <a:xfrm rot="-5400000">
            <a:off x="-927455" y="7051247"/>
            <a:ext cx="4279340" cy="463845"/>
          </a:xfrm>
          <a:prstGeom prst="rect">
            <a:avLst/>
          </a:prstGeom>
        </p:spPr>
        <p:txBody>
          <a:bodyPr wrap="square" lIns="0" tIns="0" rIns="0" bIns="0" rtlCol="0" anchor="t">
            <a:spAutoFit/>
          </a:bodyPr>
          <a:lstStyle/>
          <a:p>
            <a:pPr algn="l">
              <a:lnSpc>
                <a:spcPts val="3920"/>
              </a:lnSpc>
            </a:pPr>
            <a:r>
              <a:rPr lang="en-US" sz="2800" b="1" dirty="0" err="1">
                <a:solidFill>
                  <a:srgbClr val="007AC2"/>
                </a:solidFill>
                <a:latin typeface="Montserrat Classic"/>
              </a:rPr>
              <a:t>www.tanknology.com</a:t>
            </a:r>
            <a:endParaRPr lang="en-US" sz="2800" b="1" dirty="0">
              <a:solidFill>
                <a:srgbClr val="007AC2"/>
              </a:solidFill>
              <a:latin typeface="Montserrat Classic"/>
            </a:endParaRPr>
          </a:p>
        </p:txBody>
      </p:sp>
      <p:sp>
        <p:nvSpPr>
          <p:cNvPr id="15" name="TextBox 15"/>
          <p:cNvSpPr txBox="1"/>
          <p:nvPr/>
        </p:nvSpPr>
        <p:spPr>
          <a:xfrm>
            <a:off x="2794627" y="4777922"/>
            <a:ext cx="6448950" cy="529209"/>
          </a:xfrm>
          <a:prstGeom prst="rect">
            <a:avLst/>
          </a:prstGeom>
        </p:spPr>
        <p:txBody>
          <a:bodyPr lIns="0" tIns="0" rIns="0" bIns="0" rtlCol="0" anchor="t">
            <a:spAutoFit/>
          </a:bodyPr>
          <a:lstStyle/>
          <a:p>
            <a:pPr algn="l">
              <a:lnSpc>
                <a:spcPts val="3947"/>
              </a:lnSpc>
            </a:pPr>
            <a:r>
              <a:rPr lang="en-US" sz="4200">
                <a:solidFill>
                  <a:srgbClr val="F9B314"/>
                </a:solidFill>
                <a:latin typeface="Montserrat Semi-Bold"/>
              </a:rPr>
              <a:t>First Name Last Name</a:t>
            </a:r>
          </a:p>
        </p:txBody>
      </p:sp>
      <p:sp>
        <p:nvSpPr>
          <p:cNvPr id="16" name="TextBox 16"/>
          <p:cNvSpPr txBox="1"/>
          <p:nvPr/>
        </p:nvSpPr>
        <p:spPr>
          <a:xfrm>
            <a:off x="2794627" y="5411906"/>
            <a:ext cx="6448950" cy="529209"/>
          </a:xfrm>
          <a:prstGeom prst="rect">
            <a:avLst/>
          </a:prstGeom>
        </p:spPr>
        <p:txBody>
          <a:bodyPr lIns="0" tIns="0" rIns="0" bIns="0" rtlCol="0" anchor="t">
            <a:spAutoFit/>
          </a:bodyPr>
          <a:lstStyle/>
          <a:p>
            <a:pPr algn="l">
              <a:lnSpc>
                <a:spcPts val="3947"/>
              </a:lnSpc>
            </a:pPr>
            <a:r>
              <a:rPr lang="en-US" sz="4200">
                <a:solidFill>
                  <a:srgbClr val="007AC1"/>
                </a:solidFill>
                <a:latin typeface="Montserrat Semi-Bold"/>
              </a:rPr>
              <a:t>Job Title</a:t>
            </a:r>
          </a:p>
        </p:txBody>
      </p:sp>
      <p:sp>
        <p:nvSpPr>
          <p:cNvPr id="17" name="TextBox 17"/>
          <p:cNvSpPr txBox="1"/>
          <p:nvPr/>
        </p:nvSpPr>
        <p:spPr>
          <a:xfrm>
            <a:off x="2794627" y="6045890"/>
            <a:ext cx="14081710" cy="508152"/>
          </a:xfrm>
          <a:prstGeom prst="rect">
            <a:avLst/>
          </a:prstGeom>
        </p:spPr>
        <p:txBody>
          <a:bodyPr lIns="0" tIns="0" rIns="0" bIns="0" rtlCol="0" anchor="t">
            <a:spAutoFit/>
          </a:bodyPr>
          <a:lstStyle/>
          <a:p>
            <a:pPr algn="l">
              <a:lnSpc>
                <a:spcPts val="3947"/>
              </a:lnSpc>
            </a:pPr>
            <a:r>
              <a:rPr lang="en-US" sz="4200" dirty="0" err="1">
                <a:solidFill>
                  <a:srgbClr val="2D262A"/>
                </a:solidFill>
                <a:latin typeface="Montserrat Medium" pitchFamily="2" charset="77"/>
              </a:rPr>
              <a:t>YourEmail@Tanknology.com</a:t>
            </a:r>
            <a:endParaRPr lang="en-US" sz="4200" dirty="0">
              <a:solidFill>
                <a:srgbClr val="2D262A"/>
              </a:solidFill>
              <a:latin typeface="Montserrat Medium" pitchFamily="2" charset="77"/>
            </a:endParaRPr>
          </a:p>
        </p:txBody>
      </p:sp>
      <p:sp>
        <p:nvSpPr>
          <p:cNvPr id="18" name="TextBox 18"/>
          <p:cNvSpPr txBox="1"/>
          <p:nvPr/>
        </p:nvSpPr>
        <p:spPr>
          <a:xfrm>
            <a:off x="2794627" y="6679874"/>
            <a:ext cx="8152306" cy="508152"/>
          </a:xfrm>
          <a:prstGeom prst="rect">
            <a:avLst/>
          </a:prstGeom>
        </p:spPr>
        <p:txBody>
          <a:bodyPr lIns="0" tIns="0" rIns="0" bIns="0" rtlCol="0" anchor="t">
            <a:spAutoFit/>
          </a:bodyPr>
          <a:lstStyle/>
          <a:p>
            <a:pPr algn="l">
              <a:lnSpc>
                <a:spcPts val="3947"/>
              </a:lnSpc>
            </a:pPr>
            <a:r>
              <a:rPr lang="en-US" sz="4200" dirty="0">
                <a:solidFill>
                  <a:srgbClr val="2D262A"/>
                </a:solidFill>
                <a:latin typeface="Montserrat Medium" pitchFamily="2" charset="77"/>
              </a:rPr>
              <a:t>1.800.XXX.XXXX </a:t>
            </a:r>
          </a:p>
        </p:txBody>
      </p:sp>
      <p:sp>
        <p:nvSpPr>
          <p:cNvPr id="19" name="TextBox 19"/>
          <p:cNvSpPr txBox="1"/>
          <p:nvPr/>
        </p:nvSpPr>
        <p:spPr>
          <a:xfrm>
            <a:off x="14225283" y="8407992"/>
            <a:ext cx="3489971" cy="939165"/>
          </a:xfrm>
          <a:prstGeom prst="rect">
            <a:avLst/>
          </a:prstGeom>
        </p:spPr>
        <p:txBody>
          <a:bodyPr lIns="0" tIns="0" rIns="0" bIns="0" rtlCol="0" anchor="t">
            <a:spAutoFit/>
          </a:bodyPr>
          <a:lstStyle/>
          <a:p>
            <a:pPr algn="r">
              <a:lnSpc>
                <a:spcPts val="3600"/>
              </a:lnSpc>
            </a:pPr>
            <a:r>
              <a:rPr lang="en-US" sz="3600">
                <a:solidFill>
                  <a:srgbClr val="007AC1"/>
                </a:solidFill>
                <a:latin typeface="Bebas Neue Bold"/>
              </a:rPr>
              <a:t>Put the industry leader on your team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502</Words>
  <Application>Microsoft Macintosh PowerPoint</Application>
  <PresentationFormat>Custom</PresentationFormat>
  <Paragraphs>47</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Montserrat Medium</vt:lpstr>
      <vt:lpstr>Arial</vt:lpstr>
      <vt:lpstr>Montserrat Semi-Bold</vt:lpstr>
      <vt:lpstr>Bebas Neue Bold</vt:lpstr>
      <vt:lpstr>Montserrat Classic</vt:lpstr>
      <vt:lpstr>Calibri</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Tanknology Template Powerpoint</dc:title>
  <cp:lastModifiedBy>Caroline Keller</cp:lastModifiedBy>
  <cp:revision>2</cp:revision>
  <dcterms:created xsi:type="dcterms:W3CDTF">2006-08-16T00:00:00Z</dcterms:created>
  <dcterms:modified xsi:type="dcterms:W3CDTF">2024-06-06T02:40:38Z</dcterms:modified>
  <dc:identifier>DAGHMcnAfYQ</dc:identifier>
</cp:coreProperties>
</file>