
<file path=[Content_Types].xml><?xml version="1.0" encoding="utf-8"?>
<Types xmlns="http://schemas.openxmlformats.org/package/2006/content-types">
  <Default ContentType="application/x-fontdata" Extension="fntdata"/>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embedTrueTypeFonts="true">
  <p:sldMasterIdLst>
    <p:sldMasterId id="2147483648" r:id="rId1"/>
  </p:sldMasterIdLst>
  <p:sldIdLst>
    <p:sldId id="256" r:id="rId6"/>
    <p:sldId id="257" r:id="rId7"/>
    <p:sldId id="258" r:id="rId8"/>
    <p:sldId id="259" r:id="rId9"/>
    <p:sldId id="260" r:id="rId10"/>
    <p:sldId id="261" r:id="rId11"/>
    <p:sldId id="262" r:id="rId12"/>
  </p:sldIdLst>
  <p:sldSz cx="18288000" cy="10287000"/>
  <p:notesSz cx="6858000" cy="9144000"/>
  <p:embeddedFontLst>
    <p:embeddedFont>
      <p:font typeface="Anton" charset="1" panose="00000500000000000000"/>
      <p:regular r:id="rId13"/>
    </p:embeddedFont>
    <p:embeddedFont>
      <p:font typeface="Poppins Bold" charset="1" panose="00000800000000000000"/>
      <p:regular r:id="rId14"/>
    </p:embeddedFont>
    <p:embeddedFont>
      <p:font typeface="Poppins Semi-Bold" charset="1" panose="00000700000000000000"/>
      <p:regular r:id="rId15"/>
    </p:embeddedFont>
    <p:embeddedFont>
      <p:font typeface="Anton Italics" charset="1" panose="00000500000000000000"/>
      <p:regular r:id="rId16"/>
    </p:embeddedFont>
    <p:embeddedFont>
      <p:font typeface="Poppins Medium" charset="1" panose="00000600000000000000"/>
      <p:regular r:id="rId17"/>
    </p:embeddedFont>
    <p:embeddedFont>
      <p:font typeface="Poppins" charset="1" panose="00000500000000000000"/>
      <p:regular r:id="rId18"/>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5.xml" Type="http://schemas.openxmlformats.org/officeDocument/2006/relationships/slide"/><Relationship Id="rId11" Target="slides/slide6.xml" Type="http://schemas.openxmlformats.org/officeDocument/2006/relationships/slide"/><Relationship Id="rId12" Target="slides/slide7.xml" Type="http://schemas.openxmlformats.org/officeDocument/2006/relationships/slide"/><Relationship Id="rId13" Target="fonts/font13.fntdata" Type="http://schemas.openxmlformats.org/officeDocument/2006/relationships/font"/><Relationship Id="rId14" Target="fonts/font14.fntdata" Type="http://schemas.openxmlformats.org/officeDocument/2006/relationships/font"/><Relationship Id="rId15" Target="fonts/font15.fntdata" Type="http://schemas.openxmlformats.org/officeDocument/2006/relationships/font"/><Relationship Id="rId16" Target="fonts/font16.fntdata" Type="http://schemas.openxmlformats.org/officeDocument/2006/relationships/font"/><Relationship Id="rId17" Target="fonts/font17.fntdata" Type="http://schemas.openxmlformats.org/officeDocument/2006/relationships/font"/><Relationship Id="rId18" Target="fonts/font18.fntdata" Type="http://schemas.openxmlformats.org/officeDocument/2006/relationships/font"/><Relationship Id="rId2" Target="presProps.xml" Type="http://schemas.openxmlformats.org/officeDocument/2006/relationships/presProps"/><Relationship Id="rId3" Target="viewProps.xml" Type="http://schemas.openxmlformats.org/officeDocument/2006/relationships/viewProps"/><Relationship Id="rId4" Target="theme/theme1.xml" Type="http://schemas.openxmlformats.org/officeDocument/2006/relationships/theme"/><Relationship Id="rId5" Target="tableStyles.xml" Type="http://schemas.openxmlformats.org/officeDocument/2006/relationships/tableStyles"/><Relationship Id="rId6" Target="slides/slide1.xml" Type="http://schemas.openxmlformats.org/officeDocument/2006/relationships/slide"/><Relationship Id="rId7" Target="slides/slide2.xml" Type="http://schemas.openxmlformats.org/officeDocument/2006/relationships/slide"/><Relationship Id="rId8" Target="slides/slide3.xml" Type="http://schemas.openxmlformats.org/officeDocument/2006/relationships/slide"/><Relationship Id="rId9" Target="slides/slide4.xml" Type="http://schemas.openxmlformats.org/officeDocument/2006/relationships/slide"/></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2.jpeg" Type="http://schemas.openxmlformats.org/officeDocument/2006/relationships/image"/><Relationship Id="rId3" Target="../media/image1.pn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pn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2.jpeg" Type="http://schemas.openxmlformats.org/officeDocument/2006/relationships/image"/><Relationship Id="rId3" Target="../media/image3.pn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pn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s>
</file>

<file path=ppt/slides/slide1.xml><?xml version="1.0" encoding="utf-8"?>
<p:sld xmlns:p="http://schemas.openxmlformats.org/presentationml/2006/main" xmlns:a="http://schemas.openxmlformats.org/drawingml/2006/main" xmlns:r="http://schemas.openxmlformats.org/officeDocument/2006/relationships">
  <p:cSld>
    <p:bg>
      <p:bgPr>
        <a:solidFill>
          <a:srgbClr val="969696"/>
        </a:solidFill>
      </p:bgPr>
    </p:bg>
    <p:spTree>
      <p:nvGrpSpPr>
        <p:cNvPr id="1" name=""/>
        <p:cNvGrpSpPr/>
        <p:nvPr/>
      </p:nvGrpSpPr>
      <p:grpSpPr>
        <a:xfrm>
          <a:off x="0" y="0"/>
          <a:ext cx="0" cy="0"/>
          <a:chOff x="0" y="0"/>
          <a:chExt cx="0" cy="0"/>
        </a:xfrm>
      </p:grpSpPr>
      <p:grpSp>
        <p:nvGrpSpPr>
          <p:cNvPr name="Group 2" id="2"/>
          <p:cNvGrpSpPr/>
          <p:nvPr/>
        </p:nvGrpSpPr>
        <p:grpSpPr>
          <a:xfrm rot="0">
            <a:off x="-1211640" y="8901935"/>
            <a:ext cx="20361911" cy="1679716"/>
            <a:chOff x="0" y="0"/>
            <a:chExt cx="4974249" cy="410341"/>
          </a:xfrm>
        </p:grpSpPr>
        <p:sp>
          <p:nvSpPr>
            <p:cNvPr name="Freeform 3" id="3"/>
            <p:cNvSpPr/>
            <p:nvPr/>
          </p:nvSpPr>
          <p:spPr>
            <a:xfrm flipH="false" flipV="false" rot="0">
              <a:off x="0" y="0"/>
              <a:ext cx="4974249" cy="410341"/>
            </a:xfrm>
            <a:custGeom>
              <a:avLst/>
              <a:gdLst/>
              <a:ahLst/>
              <a:cxnLst/>
              <a:rect r="r" b="b" t="t" l="l"/>
              <a:pathLst>
                <a:path h="410341" w="4974249">
                  <a:moveTo>
                    <a:pt x="0" y="0"/>
                  </a:moveTo>
                  <a:lnTo>
                    <a:pt x="4974249" y="0"/>
                  </a:lnTo>
                  <a:lnTo>
                    <a:pt x="4974249" y="410341"/>
                  </a:lnTo>
                  <a:lnTo>
                    <a:pt x="0" y="410341"/>
                  </a:lnTo>
                  <a:close/>
                </a:path>
              </a:pathLst>
            </a:custGeom>
            <a:solidFill>
              <a:srgbClr val="FFFFFF"/>
            </a:solidFill>
          </p:spPr>
        </p:sp>
        <p:sp>
          <p:nvSpPr>
            <p:cNvPr name="TextBox 4" id="4"/>
            <p:cNvSpPr txBox="true"/>
            <p:nvPr/>
          </p:nvSpPr>
          <p:spPr>
            <a:xfrm>
              <a:off x="0" y="-38100"/>
              <a:ext cx="4974249" cy="448441"/>
            </a:xfrm>
            <a:prstGeom prst="rect">
              <a:avLst/>
            </a:prstGeom>
          </p:spPr>
          <p:txBody>
            <a:bodyPr anchor="ctr" rtlCol="false" tIns="50800" lIns="50800" bIns="50800" rIns="50800"/>
            <a:lstStyle/>
            <a:p>
              <a:pPr algn="ctr">
                <a:lnSpc>
                  <a:spcPts val="2659"/>
                </a:lnSpc>
              </a:pPr>
            </a:p>
          </p:txBody>
        </p:sp>
      </p:grpSp>
      <p:sp>
        <p:nvSpPr>
          <p:cNvPr name="Freeform 5" id="5"/>
          <p:cNvSpPr/>
          <p:nvPr/>
        </p:nvSpPr>
        <p:spPr>
          <a:xfrm flipH="false" flipV="false" rot="0">
            <a:off x="7016778" y="345148"/>
            <a:ext cx="4254445" cy="2382489"/>
          </a:xfrm>
          <a:custGeom>
            <a:avLst/>
            <a:gdLst/>
            <a:ahLst/>
            <a:cxnLst/>
            <a:rect r="r" b="b" t="t" l="l"/>
            <a:pathLst>
              <a:path h="2382489" w="4254445">
                <a:moveTo>
                  <a:pt x="0" y="0"/>
                </a:moveTo>
                <a:lnTo>
                  <a:pt x="4254444" y="0"/>
                </a:lnTo>
                <a:lnTo>
                  <a:pt x="4254444" y="2382489"/>
                </a:lnTo>
                <a:lnTo>
                  <a:pt x="0" y="2382489"/>
                </a:lnTo>
                <a:lnTo>
                  <a:pt x="0" y="0"/>
                </a:lnTo>
                <a:close/>
              </a:path>
            </a:pathLst>
          </a:custGeom>
          <a:blipFill>
            <a:blip r:embed="rId2"/>
            <a:stretch>
              <a:fillRect l="0" t="0" r="0" b="0"/>
            </a:stretch>
          </a:blipFill>
        </p:spPr>
      </p:sp>
      <p:sp>
        <p:nvSpPr>
          <p:cNvPr name="TextBox 6" id="6"/>
          <p:cNvSpPr txBox="true"/>
          <p:nvPr/>
        </p:nvSpPr>
        <p:spPr>
          <a:xfrm rot="0">
            <a:off x="4482264" y="2451412"/>
            <a:ext cx="9325989" cy="2463165"/>
          </a:xfrm>
          <a:prstGeom prst="rect">
            <a:avLst/>
          </a:prstGeom>
        </p:spPr>
        <p:txBody>
          <a:bodyPr anchor="t" rtlCol="false" tIns="0" lIns="0" bIns="0" rIns="0">
            <a:spAutoFit/>
          </a:bodyPr>
          <a:lstStyle/>
          <a:p>
            <a:pPr algn="ctr">
              <a:lnSpc>
                <a:spcPts val="20160"/>
              </a:lnSpc>
            </a:pPr>
            <a:r>
              <a:rPr lang="en-US" sz="14400">
                <a:solidFill>
                  <a:srgbClr val="025293"/>
                </a:solidFill>
                <a:latin typeface="Anton"/>
              </a:rPr>
              <a:t>TITLE OF</a:t>
            </a:r>
          </a:p>
        </p:txBody>
      </p:sp>
      <p:sp>
        <p:nvSpPr>
          <p:cNvPr name="TextBox 7" id="7"/>
          <p:cNvSpPr txBox="true"/>
          <p:nvPr/>
        </p:nvSpPr>
        <p:spPr>
          <a:xfrm rot="0">
            <a:off x="2218176" y="6806973"/>
            <a:ext cx="13851648" cy="868680"/>
          </a:xfrm>
          <a:prstGeom prst="rect">
            <a:avLst/>
          </a:prstGeom>
        </p:spPr>
        <p:txBody>
          <a:bodyPr anchor="t" rtlCol="false" tIns="0" lIns="0" bIns="0" rIns="0">
            <a:spAutoFit/>
          </a:bodyPr>
          <a:lstStyle/>
          <a:p>
            <a:pPr algn="ctr">
              <a:lnSpc>
                <a:spcPts val="6719"/>
              </a:lnSpc>
            </a:pPr>
            <a:r>
              <a:rPr lang="en-US" sz="4800">
                <a:solidFill>
                  <a:srgbClr val="FFFFFF"/>
                </a:solidFill>
                <a:latin typeface="Poppins Bold"/>
              </a:rPr>
              <a:t>SUBTITLE GOES HERE</a:t>
            </a:r>
          </a:p>
        </p:txBody>
      </p:sp>
      <p:sp>
        <p:nvSpPr>
          <p:cNvPr name="TextBox 8" id="8"/>
          <p:cNvSpPr txBox="true"/>
          <p:nvPr/>
        </p:nvSpPr>
        <p:spPr>
          <a:xfrm rot="0">
            <a:off x="3233729" y="4486683"/>
            <a:ext cx="11820541" cy="2463165"/>
          </a:xfrm>
          <a:prstGeom prst="rect">
            <a:avLst/>
          </a:prstGeom>
        </p:spPr>
        <p:txBody>
          <a:bodyPr anchor="t" rtlCol="false" tIns="0" lIns="0" bIns="0" rIns="0">
            <a:spAutoFit/>
          </a:bodyPr>
          <a:lstStyle/>
          <a:p>
            <a:pPr algn="ctr">
              <a:lnSpc>
                <a:spcPts val="20160"/>
              </a:lnSpc>
            </a:pPr>
            <a:r>
              <a:rPr lang="en-US" sz="14400">
                <a:solidFill>
                  <a:srgbClr val="025293"/>
                </a:solidFill>
                <a:latin typeface="Anton"/>
              </a:rPr>
              <a:t> PRESENTATION</a:t>
            </a:r>
          </a:p>
        </p:txBody>
      </p:sp>
      <p:sp>
        <p:nvSpPr>
          <p:cNvPr name="AutoShape 9" id="9"/>
          <p:cNvSpPr/>
          <p:nvPr/>
        </p:nvSpPr>
        <p:spPr>
          <a:xfrm>
            <a:off x="-12391" y="8882885"/>
            <a:ext cx="18300391" cy="19050"/>
          </a:xfrm>
          <a:prstGeom prst="line">
            <a:avLst/>
          </a:prstGeom>
          <a:ln cap="flat" w="133350">
            <a:solidFill>
              <a:srgbClr val="1E70B7"/>
            </a:solidFill>
            <a:prstDash val="solid"/>
            <a:headEnd type="none" len="sm" w="sm"/>
            <a:tailEnd type="none" len="sm" w="sm"/>
          </a:ln>
        </p:spPr>
      </p:sp>
      <p:sp>
        <p:nvSpPr>
          <p:cNvPr name="TextBox 10" id="10"/>
          <p:cNvSpPr txBox="true"/>
          <p:nvPr/>
        </p:nvSpPr>
        <p:spPr>
          <a:xfrm rot="0">
            <a:off x="2219435" y="9115425"/>
            <a:ext cx="13851648" cy="868680"/>
          </a:xfrm>
          <a:prstGeom prst="rect">
            <a:avLst/>
          </a:prstGeom>
        </p:spPr>
        <p:txBody>
          <a:bodyPr anchor="t" rtlCol="false" tIns="0" lIns="0" bIns="0" rIns="0">
            <a:spAutoFit/>
          </a:bodyPr>
          <a:lstStyle/>
          <a:p>
            <a:pPr algn="ctr">
              <a:lnSpc>
                <a:spcPts val="6719"/>
              </a:lnSpc>
            </a:pPr>
            <a:r>
              <a:rPr lang="en-US" sz="4800">
                <a:solidFill>
                  <a:srgbClr val="025293"/>
                </a:solidFill>
                <a:latin typeface="Poppins Bold"/>
              </a:rPr>
              <a:t>WWW.DH-UNITED.COM</a:t>
            </a:r>
          </a:p>
        </p:txBody>
      </p:sp>
    </p:spTree>
  </p:cSld>
  <p:clrMapOvr>
    <a:masterClrMapping/>
  </p:clrMapOvr>
</p:sld>
</file>

<file path=ppt/slides/slide2.xml><?xml version="1.0" encoding="utf-8"?>
<p:sld xmlns:p="http://schemas.openxmlformats.org/presentationml/2006/main" xmlns:a="http://schemas.openxmlformats.org/drawingml/2006/main" xmlns:r="http://schemas.openxmlformats.org/officeDocument/2006/relationships">
  <p:cSld>
    <p:bg>
      <p:bgPr>
        <a:solidFill>
          <a:srgbClr val="969696"/>
        </a:solidFill>
      </p:bgPr>
    </p:bg>
    <p:spTree>
      <p:nvGrpSpPr>
        <p:cNvPr id="1" name=""/>
        <p:cNvGrpSpPr/>
        <p:nvPr/>
      </p:nvGrpSpPr>
      <p:grpSpPr>
        <a:xfrm>
          <a:off x="0" y="0"/>
          <a:ext cx="0" cy="0"/>
          <a:chOff x="0" y="0"/>
          <a:chExt cx="0" cy="0"/>
        </a:xfrm>
      </p:grpSpPr>
      <p:sp>
        <p:nvSpPr>
          <p:cNvPr name="TextBox 2" id="2"/>
          <p:cNvSpPr txBox="true"/>
          <p:nvPr/>
        </p:nvSpPr>
        <p:spPr>
          <a:xfrm rot="0">
            <a:off x="1028700" y="2640401"/>
            <a:ext cx="16230600" cy="1282065"/>
          </a:xfrm>
          <a:prstGeom prst="rect">
            <a:avLst/>
          </a:prstGeom>
        </p:spPr>
        <p:txBody>
          <a:bodyPr anchor="t" rtlCol="false" tIns="0" lIns="0" bIns="0" rIns="0">
            <a:spAutoFit/>
          </a:bodyPr>
          <a:lstStyle/>
          <a:p>
            <a:pPr algn="l">
              <a:lnSpc>
                <a:spcPts val="9600"/>
              </a:lnSpc>
            </a:pPr>
            <a:r>
              <a:rPr lang="en-US" sz="9600">
                <a:solidFill>
                  <a:srgbClr val="FFFFFF"/>
                </a:solidFill>
                <a:latin typeface="Anton"/>
              </a:rPr>
              <a:t>TITLE OF SLIDE</a:t>
            </a:r>
          </a:p>
        </p:txBody>
      </p:sp>
      <p:grpSp>
        <p:nvGrpSpPr>
          <p:cNvPr name="Group 3" id="3"/>
          <p:cNvGrpSpPr/>
          <p:nvPr/>
        </p:nvGrpSpPr>
        <p:grpSpPr>
          <a:xfrm rot="0">
            <a:off x="9434145" y="3922466"/>
            <a:ext cx="7825155" cy="5335834"/>
            <a:chOff x="0" y="0"/>
            <a:chExt cx="1911622" cy="1303501"/>
          </a:xfrm>
        </p:grpSpPr>
        <p:sp>
          <p:nvSpPr>
            <p:cNvPr name="Freeform 4" id="4"/>
            <p:cNvSpPr/>
            <p:nvPr/>
          </p:nvSpPr>
          <p:spPr>
            <a:xfrm flipH="false" flipV="false" rot="0">
              <a:off x="0" y="0"/>
              <a:ext cx="1911622" cy="1303501"/>
            </a:xfrm>
            <a:custGeom>
              <a:avLst/>
              <a:gdLst/>
              <a:ahLst/>
              <a:cxnLst/>
              <a:rect r="r" b="b" t="t" l="l"/>
              <a:pathLst>
                <a:path h="1303501" w="1911622">
                  <a:moveTo>
                    <a:pt x="0" y="0"/>
                  </a:moveTo>
                  <a:lnTo>
                    <a:pt x="1911622" y="0"/>
                  </a:lnTo>
                  <a:lnTo>
                    <a:pt x="1911622" y="1303501"/>
                  </a:lnTo>
                  <a:lnTo>
                    <a:pt x="0" y="1303501"/>
                  </a:lnTo>
                  <a:close/>
                </a:path>
              </a:pathLst>
            </a:custGeom>
            <a:solidFill>
              <a:srgbClr val="1E70B7"/>
            </a:solidFill>
          </p:spPr>
        </p:sp>
        <p:sp>
          <p:nvSpPr>
            <p:cNvPr name="TextBox 5" id="5"/>
            <p:cNvSpPr txBox="true"/>
            <p:nvPr/>
          </p:nvSpPr>
          <p:spPr>
            <a:xfrm>
              <a:off x="0" y="-38100"/>
              <a:ext cx="1911622" cy="1341601"/>
            </a:xfrm>
            <a:prstGeom prst="rect">
              <a:avLst/>
            </a:prstGeom>
          </p:spPr>
          <p:txBody>
            <a:bodyPr anchor="ctr" rtlCol="false" tIns="50800" lIns="50800" bIns="50800" rIns="50800"/>
            <a:lstStyle/>
            <a:p>
              <a:pPr algn="ctr">
                <a:lnSpc>
                  <a:spcPts val="2659"/>
                </a:lnSpc>
              </a:pPr>
            </a:p>
          </p:txBody>
        </p:sp>
      </p:grpSp>
      <p:grpSp>
        <p:nvGrpSpPr>
          <p:cNvPr name="Group 6" id="6"/>
          <p:cNvGrpSpPr/>
          <p:nvPr/>
        </p:nvGrpSpPr>
        <p:grpSpPr>
          <a:xfrm rot="0">
            <a:off x="1028700" y="3922466"/>
            <a:ext cx="7969467" cy="5335834"/>
            <a:chOff x="0" y="0"/>
            <a:chExt cx="10625956" cy="7114445"/>
          </a:xfrm>
        </p:grpSpPr>
        <p:pic>
          <p:nvPicPr>
            <p:cNvPr name="Picture 7" id="7"/>
            <p:cNvPicPr>
              <a:picLocks noChangeAspect="true"/>
            </p:cNvPicPr>
            <p:nvPr/>
          </p:nvPicPr>
          <p:blipFill>
            <a:blip r:embed="rId2"/>
            <a:srcRect l="0" t="11852" r="0" b="11852"/>
            <a:stretch>
              <a:fillRect/>
            </a:stretch>
          </p:blipFill>
          <p:spPr>
            <a:xfrm flipH="false" flipV="false">
              <a:off x="0" y="0"/>
              <a:ext cx="10625956" cy="7114445"/>
            </a:xfrm>
            <a:prstGeom prst="rect">
              <a:avLst/>
            </a:prstGeom>
          </p:spPr>
        </p:pic>
      </p:grpSp>
      <p:sp>
        <p:nvSpPr>
          <p:cNvPr name="TextBox 8" id="8"/>
          <p:cNvSpPr txBox="true"/>
          <p:nvPr/>
        </p:nvSpPr>
        <p:spPr>
          <a:xfrm rot="0">
            <a:off x="10010719" y="5017488"/>
            <a:ext cx="6925952" cy="3358515"/>
          </a:xfrm>
          <a:prstGeom prst="rect">
            <a:avLst/>
          </a:prstGeom>
        </p:spPr>
        <p:txBody>
          <a:bodyPr anchor="t" rtlCol="false" tIns="0" lIns="0" bIns="0" rIns="0">
            <a:spAutoFit/>
          </a:bodyPr>
          <a:lstStyle/>
          <a:p>
            <a:pPr algn="l">
              <a:lnSpc>
                <a:spcPts val="3359"/>
              </a:lnSpc>
            </a:pPr>
            <a:r>
              <a:rPr lang="en-US" sz="2400">
                <a:solidFill>
                  <a:srgbClr val="FFFFFF"/>
                </a:solidFill>
                <a:latin typeface="Poppins Semi-Bold"/>
              </a:rPr>
              <a:t>Lorem ipsum dolor sit amet, consectetur adipiscing elit, sed do eiusmod tempor incididunt ut labore et dolore magna aliqua. Ut enim ad minim veniam.</a:t>
            </a:r>
          </a:p>
          <a:p>
            <a:pPr algn="l">
              <a:lnSpc>
                <a:spcPts val="3359"/>
              </a:lnSpc>
            </a:pPr>
          </a:p>
          <a:p>
            <a:pPr algn="l">
              <a:lnSpc>
                <a:spcPts val="3359"/>
              </a:lnSpc>
            </a:pPr>
            <a:r>
              <a:rPr lang="en-US" sz="2400">
                <a:solidFill>
                  <a:srgbClr val="FFFFFF"/>
                </a:solidFill>
                <a:latin typeface="Poppins Semi-Bold"/>
              </a:rPr>
              <a:t>Lorem ipsum dolor sit amet, consectetur adipiscing elit, sed do eiusmod tempor incididunt ut labore et dolore magna aliqua. </a:t>
            </a:r>
          </a:p>
        </p:txBody>
      </p:sp>
      <p:sp>
        <p:nvSpPr>
          <p:cNvPr name="TextBox 9" id="9"/>
          <p:cNvSpPr txBox="true"/>
          <p:nvPr/>
        </p:nvSpPr>
        <p:spPr>
          <a:xfrm rot="0">
            <a:off x="10010719" y="4171260"/>
            <a:ext cx="3462976" cy="821055"/>
          </a:xfrm>
          <a:prstGeom prst="rect">
            <a:avLst/>
          </a:prstGeom>
        </p:spPr>
        <p:txBody>
          <a:bodyPr anchor="t" rtlCol="false" tIns="0" lIns="0" bIns="0" rIns="0">
            <a:spAutoFit/>
          </a:bodyPr>
          <a:lstStyle/>
          <a:p>
            <a:pPr algn="l">
              <a:lnSpc>
                <a:spcPts val="6719"/>
              </a:lnSpc>
            </a:pPr>
            <a:r>
              <a:rPr lang="en-US" sz="4800">
                <a:solidFill>
                  <a:srgbClr val="FFFFFF"/>
                </a:solidFill>
                <a:latin typeface="Anton Ultra-Bold"/>
              </a:rPr>
              <a:t>SUBTITLE</a:t>
            </a:r>
          </a:p>
        </p:txBody>
      </p:sp>
      <p:sp>
        <p:nvSpPr>
          <p:cNvPr name="AutoShape 10" id="10"/>
          <p:cNvSpPr/>
          <p:nvPr/>
        </p:nvSpPr>
        <p:spPr>
          <a:xfrm rot="0">
            <a:off x="5727469" y="1332084"/>
            <a:ext cx="11531831" cy="0"/>
          </a:xfrm>
          <a:prstGeom prst="line">
            <a:avLst/>
          </a:prstGeom>
          <a:ln cap="flat" w="76200">
            <a:solidFill>
              <a:srgbClr val="FFFFFF"/>
            </a:solidFill>
            <a:prstDash val="solid"/>
            <a:headEnd type="none" len="sm" w="sm"/>
            <a:tailEnd type="none" len="sm" w="sm"/>
          </a:ln>
        </p:spPr>
      </p:sp>
      <p:sp>
        <p:nvSpPr>
          <p:cNvPr name="Freeform 11" id="11"/>
          <p:cNvSpPr/>
          <p:nvPr/>
        </p:nvSpPr>
        <p:spPr>
          <a:xfrm flipH="false" flipV="false" rot="0">
            <a:off x="1028700" y="178939"/>
            <a:ext cx="4254445" cy="2382489"/>
          </a:xfrm>
          <a:custGeom>
            <a:avLst/>
            <a:gdLst/>
            <a:ahLst/>
            <a:cxnLst/>
            <a:rect r="r" b="b" t="t" l="l"/>
            <a:pathLst>
              <a:path h="2382489" w="4254445">
                <a:moveTo>
                  <a:pt x="0" y="0"/>
                </a:moveTo>
                <a:lnTo>
                  <a:pt x="4254445" y="0"/>
                </a:lnTo>
                <a:lnTo>
                  <a:pt x="4254445" y="2382489"/>
                </a:lnTo>
                <a:lnTo>
                  <a:pt x="0" y="2382489"/>
                </a:lnTo>
                <a:lnTo>
                  <a:pt x="0" y="0"/>
                </a:lnTo>
                <a:close/>
              </a:path>
            </a:pathLst>
          </a:custGeom>
          <a:blipFill>
            <a:blip r:embed="rId3"/>
            <a:stretch>
              <a:fillRect l="0" t="0" r="0" b="0"/>
            </a:stretch>
          </a:blipFill>
        </p:spPr>
      </p:sp>
    </p:spTree>
  </p:cSld>
  <p:clrMapOvr>
    <a:masterClrMapping/>
  </p:clrMapOvr>
</p:sld>
</file>

<file path=ppt/slides/slide3.xml><?xml version="1.0" encoding="utf-8"?>
<p:sld xmlns:p="http://schemas.openxmlformats.org/presentationml/2006/main" xmlns:a="http://schemas.openxmlformats.org/drawingml/2006/main" xmlns:r="http://schemas.openxmlformats.org/officeDocument/2006/relationships">
  <p:cSld>
    <p:bg>
      <p:bgPr>
        <a:solidFill>
          <a:srgbClr val="343F56"/>
        </a:solidFill>
      </p:bgPr>
    </p:bg>
    <p:spTree>
      <p:nvGrpSpPr>
        <p:cNvPr id="1" name=""/>
        <p:cNvGrpSpPr/>
        <p:nvPr/>
      </p:nvGrpSpPr>
      <p:grpSpPr>
        <a:xfrm>
          <a:off x="0" y="0"/>
          <a:ext cx="0" cy="0"/>
          <a:chOff x="0" y="0"/>
          <a:chExt cx="0" cy="0"/>
        </a:xfrm>
      </p:grpSpPr>
      <p:grpSp>
        <p:nvGrpSpPr>
          <p:cNvPr name="Group 2" id="2"/>
          <p:cNvGrpSpPr/>
          <p:nvPr/>
        </p:nvGrpSpPr>
        <p:grpSpPr>
          <a:xfrm rot="0">
            <a:off x="529790" y="456721"/>
            <a:ext cx="17180906" cy="9207255"/>
            <a:chOff x="0" y="0"/>
            <a:chExt cx="4197155" cy="2249257"/>
          </a:xfrm>
        </p:grpSpPr>
        <p:sp>
          <p:nvSpPr>
            <p:cNvPr name="Freeform 3" id="3"/>
            <p:cNvSpPr/>
            <p:nvPr/>
          </p:nvSpPr>
          <p:spPr>
            <a:xfrm flipH="false" flipV="false" rot="0">
              <a:off x="0" y="0"/>
              <a:ext cx="4197155" cy="2249257"/>
            </a:xfrm>
            <a:custGeom>
              <a:avLst/>
              <a:gdLst/>
              <a:ahLst/>
              <a:cxnLst/>
              <a:rect r="r" b="b" t="t" l="l"/>
              <a:pathLst>
                <a:path h="2249257" w="4197155">
                  <a:moveTo>
                    <a:pt x="0" y="0"/>
                  </a:moveTo>
                  <a:lnTo>
                    <a:pt x="4197155" y="0"/>
                  </a:lnTo>
                  <a:lnTo>
                    <a:pt x="4197155" y="2249257"/>
                  </a:lnTo>
                  <a:lnTo>
                    <a:pt x="0" y="2249257"/>
                  </a:lnTo>
                  <a:close/>
                </a:path>
              </a:pathLst>
            </a:custGeom>
            <a:solidFill>
              <a:srgbClr val="FFFFFF"/>
            </a:solidFill>
          </p:spPr>
        </p:sp>
        <p:sp>
          <p:nvSpPr>
            <p:cNvPr name="TextBox 4" id="4"/>
            <p:cNvSpPr txBox="true"/>
            <p:nvPr/>
          </p:nvSpPr>
          <p:spPr>
            <a:xfrm>
              <a:off x="0" y="-38100"/>
              <a:ext cx="4197155" cy="2287357"/>
            </a:xfrm>
            <a:prstGeom prst="rect">
              <a:avLst/>
            </a:prstGeom>
          </p:spPr>
          <p:txBody>
            <a:bodyPr anchor="ctr" rtlCol="false" tIns="50800" lIns="50800" bIns="50800" rIns="50800"/>
            <a:lstStyle/>
            <a:p>
              <a:pPr algn="ctr">
                <a:lnSpc>
                  <a:spcPts val="2659"/>
                </a:lnSpc>
              </a:pPr>
            </a:p>
          </p:txBody>
        </p:sp>
      </p:grpSp>
      <p:sp>
        <p:nvSpPr>
          <p:cNvPr name="TextBox 5" id="5"/>
          <p:cNvSpPr txBox="true"/>
          <p:nvPr/>
        </p:nvSpPr>
        <p:spPr>
          <a:xfrm rot="0">
            <a:off x="4472890" y="2160034"/>
            <a:ext cx="9342221" cy="1510031"/>
          </a:xfrm>
          <a:prstGeom prst="rect">
            <a:avLst/>
          </a:prstGeom>
        </p:spPr>
        <p:txBody>
          <a:bodyPr anchor="t" rtlCol="false" tIns="0" lIns="0" bIns="0" rIns="0">
            <a:spAutoFit/>
          </a:bodyPr>
          <a:lstStyle/>
          <a:p>
            <a:pPr algn="ctr">
              <a:lnSpc>
                <a:spcPts val="12319"/>
              </a:lnSpc>
            </a:pPr>
            <a:r>
              <a:rPr lang="en-US" sz="8799">
                <a:solidFill>
                  <a:srgbClr val="025293"/>
                </a:solidFill>
                <a:latin typeface="Anton Heavy"/>
              </a:rPr>
              <a:t>TITLE OF SLIDE</a:t>
            </a:r>
          </a:p>
        </p:txBody>
      </p:sp>
      <p:sp>
        <p:nvSpPr>
          <p:cNvPr name="TextBox 6" id="6"/>
          <p:cNvSpPr txBox="true"/>
          <p:nvPr/>
        </p:nvSpPr>
        <p:spPr>
          <a:xfrm rot="0">
            <a:off x="1896610" y="4273839"/>
            <a:ext cx="14494780" cy="2101215"/>
          </a:xfrm>
          <a:prstGeom prst="rect">
            <a:avLst/>
          </a:prstGeom>
        </p:spPr>
        <p:txBody>
          <a:bodyPr anchor="t" rtlCol="false" tIns="0" lIns="0" bIns="0" rIns="0">
            <a:spAutoFit/>
          </a:bodyPr>
          <a:lstStyle/>
          <a:p>
            <a:pPr algn="ctr">
              <a:lnSpc>
                <a:spcPts val="3359"/>
              </a:lnSpc>
            </a:pPr>
            <a:r>
              <a:rPr lang="en-US" sz="2400">
                <a:solidFill>
                  <a:srgbClr val="000000"/>
                </a:solidFill>
                <a:latin typeface="Poppins Medium"/>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a:t>
            </a:r>
          </a:p>
        </p:txBody>
      </p:sp>
      <p:sp>
        <p:nvSpPr>
          <p:cNvPr name="TextBox 7" id="7"/>
          <p:cNvSpPr txBox="true"/>
          <p:nvPr/>
        </p:nvSpPr>
        <p:spPr>
          <a:xfrm rot="0">
            <a:off x="1896610" y="6646220"/>
            <a:ext cx="14494780" cy="2101215"/>
          </a:xfrm>
          <a:prstGeom prst="rect">
            <a:avLst/>
          </a:prstGeom>
        </p:spPr>
        <p:txBody>
          <a:bodyPr anchor="t" rtlCol="false" tIns="0" lIns="0" bIns="0" rIns="0">
            <a:spAutoFit/>
          </a:bodyPr>
          <a:lstStyle/>
          <a:p>
            <a:pPr algn="ctr">
              <a:lnSpc>
                <a:spcPts val="3359"/>
              </a:lnSpc>
            </a:pPr>
            <a:r>
              <a:rPr lang="en-US" sz="2400">
                <a:solidFill>
                  <a:srgbClr val="000000"/>
                </a:solidFill>
                <a:latin typeface="Poppins Medium"/>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a:t>
            </a:r>
          </a:p>
        </p:txBody>
      </p:sp>
      <p:sp>
        <p:nvSpPr>
          <p:cNvPr name="TextBox 8" id="8"/>
          <p:cNvSpPr txBox="true"/>
          <p:nvPr/>
        </p:nvSpPr>
        <p:spPr>
          <a:xfrm rot="0">
            <a:off x="1896610" y="3565290"/>
            <a:ext cx="14494780" cy="651510"/>
          </a:xfrm>
          <a:prstGeom prst="rect">
            <a:avLst/>
          </a:prstGeom>
        </p:spPr>
        <p:txBody>
          <a:bodyPr anchor="t" rtlCol="false" tIns="0" lIns="0" bIns="0" rIns="0">
            <a:spAutoFit/>
          </a:bodyPr>
          <a:lstStyle/>
          <a:p>
            <a:pPr algn="ctr">
              <a:lnSpc>
                <a:spcPts val="5040"/>
              </a:lnSpc>
            </a:pPr>
            <a:r>
              <a:rPr lang="en-US" sz="3600">
                <a:solidFill>
                  <a:srgbClr val="1E70B7"/>
                </a:solidFill>
                <a:latin typeface="Poppins Bold"/>
              </a:rPr>
              <a:t>Subheading Goes Here</a:t>
            </a:r>
          </a:p>
        </p:txBody>
      </p:sp>
      <p:sp>
        <p:nvSpPr>
          <p:cNvPr name="AutoShape 9" id="9"/>
          <p:cNvSpPr/>
          <p:nvPr/>
        </p:nvSpPr>
        <p:spPr>
          <a:xfrm>
            <a:off x="5727469" y="1647965"/>
            <a:ext cx="11531831" cy="0"/>
          </a:xfrm>
          <a:prstGeom prst="line">
            <a:avLst/>
          </a:prstGeom>
          <a:ln cap="flat" w="76200">
            <a:solidFill>
              <a:srgbClr val="1E70B7"/>
            </a:solidFill>
            <a:prstDash val="solid"/>
            <a:headEnd type="none" len="sm" w="sm"/>
            <a:tailEnd type="none" len="sm" w="sm"/>
          </a:ln>
        </p:spPr>
      </p:sp>
      <p:sp>
        <p:nvSpPr>
          <p:cNvPr name="Freeform 10" id="10"/>
          <p:cNvSpPr/>
          <p:nvPr/>
        </p:nvSpPr>
        <p:spPr>
          <a:xfrm flipH="false" flipV="false" rot="0">
            <a:off x="1028700" y="456721"/>
            <a:ext cx="4254445" cy="2382489"/>
          </a:xfrm>
          <a:custGeom>
            <a:avLst/>
            <a:gdLst/>
            <a:ahLst/>
            <a:cxnLst/>
            <a:rect r="r" b="b" t="t" l="l"/>
            <a:pathLst>
              <a:path h="2382489" w="4254445">
                <a:moveTo>
                  <a:pt x="0" y="0"/>
                </a:moveTo>
                <a:lnTo>
                  <a:pt x="4254445" y="0"/>
                </a:lnTo>
                <a:lnTo>
                  <a:pt x="4254445" y="2382489"/>
                </a:lnTo>
                <a:lnTo>
                  <a:pt x="0" y="2382489"/>
                </a:lnTo>
                <a:lnTo>
                  <a:pt x="0" y="0"/>
                </a:lnTo>
                <a:close/>
              </a:path>
            </a:pathLst>
          </a:custGeom>
          <a:blipFill>
            <a:blip r:embed="rId2"/>
            <a:stretch>
              <a:fillRect l="0" t="-223" r="0" b="-223"/>
            </a:stretch>
          </a:blipFill>
        </p:spPr>
      </p:sp>
    </p:spTree>
  </p:cSld>
  <p:clrMapOvr>
    <a:masterClrMapping/>
  </p:clrMapOvr>
</p:sld>
</file>

<file path=ppt/slides/slide4.xml><?xml version="1.0" encoding="utf-8"?>
<p:sld xmlns:p="http://schemas.openxmlformats.org/presentationml/2006/main" xmlns:a="http://schemas.openxmlformats.org/drawingml/2006/main" xmlns:r="http://schemas.openxmlformats.org/officeDocument/2006/relationships">
  <p:cSld>
    <p:bg>
      <p:bgPr>
        <a:solidFill>
          <a:srgbClr val="025293"/>
        </a:solidFill>
      </p:bgPr>
    </p:bg>
    <p:spTree>
      <p:nvGrpSpPr>
        <p:cNvPr id="1" name=""/>
        <p:cNvGrpSpPr/>
        <p:nvPr/>
      </p:nvGrpSpPr>
      <p:grpSpPr>
        <a:xfrm>
          <a:off x="0" y="0"/>
          <a:ext cx="0" cy="0"/>
          <a:chOff x="0" y="0"/>
          <a:chExt cx="0" cy="0"/>
        </a:xfrm>
      </p:grpSpPr>
      <p:grpSp>
        <p:nvGrpSpPr>
          <p:cNvPr name="Group 2" id="2"/>
          <p:cNvGrpSpPr/>
          <p:nvPr/>
        </p:nvGrpSpPr>
        <p:grpSpPr>
          <a:xfrm rot="0">
            <a:off x="-386397" y="21704"/>
            <a:ext cx="9530397" cy="10772366"/>
            <a:chOff x="0" y="0"/>
            <a:chExt cx="4016429" cy="4539836"/>
          </a:xfrm>
        </p:grpSpPr>
        <p:sp>
          <p:nvSpPr>
            <p:cNvPr name="Freeform 3" id="3"/>
            <p:cNvSpPr/>
            <p:nvPr/>
          </p:nvSpPr>
          <p:spPr>
            <a:xfrm flipH="false" flipV="false" rot="0">
              <a:off x="0" y="0"/>
              <a:ext cx="4016428" cy="4539836"/>
            </a:xfrm>
            <a:custGeom>
              <a:avLst/>
              <a:gdLst/>
              <a:ahLst/>
              <a:cxnLst/>
              <a:rect r="r" b="b" t="t" l="l"/>
              <a:pathLst>
                <a:path h="4539836" w="4016428">
                  <a:moveTo>
                    <a:pt x="0" y="0"/>
                  </a:moveTo>
                  <a:lnTo>
                    <a:pt x="4016428" y="0"/>
                  </a:lnTo>
                  <a:lnTo>
                    <a:pt x="4016428" y="4539836"/>
                  </a:lnTo>
                  <a:lnTo>
                    <a:pt x="0" y="4539836"/>
                  </a:lnTo>
                  <a:close/>
                </a:path>
              </a:pathLst>
            </a:custGeom>
            <a:solidFill>
              <a:srgbClr val="FFFFFF"/>
            </a:solidFill>
            <a:ln cap="sq">
              <a:noFill/>
              <a:prstDash val="solid"/>
              <a:miter/>
            </a:ln>
          </p:spPr>
        </p:sp>
        <p:sp>
          <p:nvSpPr>
            <p:cNvPr name="TextBox 4" id="4"/>
            <p:cNvSpPr txBox="true"/>
            <p:nvPr/>
          </p:nvSpPr>
          <p:spPr>
            <a:xfrm>
              <a:off x="0" y="-38100"/>
              <a:ext cx="4016429" cy="4577936"/>
            </a:xfrm>
            <a:prstGeom prst="rect">
              <a:avLst/>
            </a:prstGeom>
          </p:spPr>
          <p:txBody>
            <a:bodyPr anchor="ctr" rtlCol="false" tIns="50800" lIns="50800" bIns="50800" rIns="50800"/>
            <a:lstStyle/>
            <a:p>
              <a:pPr algn="ctr">
                <a:lnSpc>
                  <a:spcPts val="2659"/>
                </a:lnSpc>
              </a:pPr>
            </a:p>
          </p:txBody>
        </p:sp>
      </p:grpSp>
      <p:grpSp>
        <p:nvGrpSpPr>
          <p:cNvPr name="Group 5" id="5"/>
          <p:cNvGrpSpPr/>
          <p:nvPr/>
        </p:nvGrpSpPr>
        <p:grpSpPr>
          <a:xfrm rot="0">
            <a:off x="1028700" y="2644183"/>
            <a:ext cx="7098734" cy="3825965"/>
            <a:chOff x="0" y="0"/>
            <a:chExt cx="9464979" cy="5101287"/>
          </a:xfrm>
        </p:grpSpPr>
        <p:pic>
          <p:nvPicPr>
            <p:cNvPr name="Picture 6" id="6"/>
            <p:cNvPicPr>
              <a:picLocks noChangeAspect="true"/>
            </p:cNvPicPr>
            <p:nvPr/>
          </p:nvPicPr>
          <p:blipFill>
            <a:blip r:embed="rId2"/>
            <a:srcRect l="3983" t="43476" r="3983" b="0"/>
            <a:stretch>
              <a:fillRect/>
            </a:stretch>
          </p:blipFill>
          <p:spPr>
            <a:xfrm flipH="false" flipV="false">
              <a:off x="0" y="0"/>
              <a:ext cx="9464979" cy="5101287"/>
            </a:xfrm>
            <a:prstGeom prst="rect">
              <a:avLst/>
            </a:prstGeom>
          </p:spPr>
        </p:pic>
      </p:grpSp>
      <p:sp>
        <p:nvSpPr>
          <p:cNvPr name="TextBox 7" id="7"/>
          <p:cNvSpPr txBox="true"/>
          <p:nvPr/>
        </p:nvSpPr>
        <p:spPr>
          <a:xfrm rot="0">
            <a:off x="1028700" y="6740782"/>
            <a:ext cx="6731610" cy="1302386"/>
          </a:xfrm>
          <a:prstGeom prst="rect">
            <a:avLst/>
          </a:prstGeom>
        </p:spPr>
        <p:txBody>
          <a:bodyPr anchor="t" rtlCol="false" tIns="0" lIns="0" bIns="0" rIns="0">
            <a:spAutoFit/>
          </a:bodyPr>
          <a:lstStyle/>
          <a:p>
            <a:pPr algn="l">
              <a:lnSpc>
                <a:spcPts val="10639"/>
              </a:lnSpc>
            </a:pPr>
            <a:r>
              <a:rPr lang="en-US" sz="7599">
                <a:solidFill>
                  <a:srgbClr val="025293"/>
                </a:solidFill>
                <a:latin typeface="Anton Heavy"/>
              </a:rPr>
              <a:t>TITLE OF SLIDE</a:t>
            </a:r>
          </a:p>
        </p:txBody>
      </p:sp>
      <p:sp>
        <p:nvSpPr>
          <p:cNvPr name="TextBox 8" id="8"/>
          <p:cNvSpPr txBox="true"/>
          <p:nvPr/>
        </p:nvSpPr>
        <p:spPr>
          <a:xfrm rot="0">
            <a:off x="10385144" y="1650633"/>
            <a:ext cx="6731610" cy="6948805"/>
          </a:xfrm>
          <a:prstGeom prst="rect">
            <a:avLst/>
          </a:prstGeom>
        </p:spPr>
        <p:txBody>
          <a:bodyPr anchor="t" rtlCol="false" tIns="0" lIns="0" bIns="0" rIns="0">
            <a:spAutoFit/>
          </a:bodyPr>
          <a:lstStyle/>
          <a:p>
            <a:pPr algn="l">
              <a:lnSpc>
                <a:spcPts val="3919"/>
              </a:lnSpc>
            </a:pPr>
            <a:r>
              <a:rPr lang="en-US" sz="2799">
                <a:solidFill>
                  <a:srgbClr val="FFFFFF"/>
                </a:solidFill>
                <a:latin typeface="Poppins Semi-Bold"/>
              </a:rPr>
              <a:t>Lorem ipsum dolor sit amet, consectetur adipiscing elit, sed do eiusmod tempor incididunt ut labore et dolore magna aliqua. Ut enim ad minim veniam, quis nostrud exercitation ullamco laboris nisi ut aliquip ex ea commodo consequat.</a:t>
            </a:r>
          </a:p>
          <a:p>
            <a:pPr algn="l">
              <a:lnSpc>
                <a:spcPts val="3919"/>
              </a:lnSpc>
            </a:pPr>
          </a:p>
          <a:p>
            <a:pPr algn="l">
              <a:lnSpc>
                <a:spcPts val="3919"/>
              </a:lnSpc>
            </a:pPr>
            <a:r>
              <a:rPr lang="en-US" sz="2799">
                <a:solidFill>
                  <a:srgbClr val="FFFFFF"/>
                </a:solidFill>
                <a:latin typeface="Poppins Semi-Bold"/>
              </a:rPr>
              <a:t>Duis aute irure dolor in reprehenderit in voluptate velit esse cillum dolore eu fugiat nulla pariatur. Excepteur sint occaecat cupidatat non proident, sunt in culpa qui officia deserunt mollit anim id est laborum.</a:t>
            </a:r>
          </a:p>
        </p:txBody>
      </p:sp>
      <p:sp>
        <p:nvSpPr>
          <p:cNvPr name="TextBox 9" id="9"/>
          <p:cNvSpPr txBox="true"/>
          <p:nvPr/>
        </p:nvSpPr>
        <p:spPr>
          <a:xfrm rot="0">
            <a:off x="1028700" y="7957443"/>
            <a:ext cx="5705425" cy="566420"/>
          </a:xfrm>
          <a:prstGeom prst="rect">
            <a:avLst/>
          </a:prstGeom>
        </p:spPr>
        <p:txBody>
          <a:bodyPr anchor="t" rtlCol="false" tIns="0" lIns="0" bIns="0" rIns="0">
            <a:spAutoFit/>
          </a:bodyPr>
          <a:lstStyle/>
          <a:p>
            <a:pPr algn="l">
              <a:lnSpc>
                <a:spcPts val="4480"/>
              </a:lnSpc>
            </a:pPr>
            <a:r>
              <a:rPr lang="en-US" sz="3200">
                <a:solidFill>
                  <a:srgbClr val="343F56"/>
                </a:solidFill>
                <a:latin typeface="Poppins Bold"/>
              </a:rPr>
              <a:t>Subheading</a:t>
            </a:r>
          </a:p>
        </p:txBody>
      </p:sp>
      <p:sp>
        <p:nvSpPr>
          <p:cNvPr name="Freeform 10" id="10"/>
          <p:cNvSpPr/>
          <p:nvPr/>
        </p:nvSpPr>
        <p:spPr>
          <a:xfrm flipH="false" flipV="false" rot="0">
            <a:off x="1028700" y="261694"/>
            <a:ext cx="4254445" cy="2382489"/>
          </a:xfrm>
          <a:custGeom>
            <a:avLst/>
            <a:gdLst/>
            <a:ahLst/>
            <a:cxnLst/>
            <a:rect r="r" b="b" t="t" l="l"/>
            <a:pathLst>
              <a:path h="2382489" w="4254445">
                <a:moveTo>
                  <a:pt x="0" y="0"/>
                </a:moveTo>
                <a:lnTo>
                  <a:pt x="4254445" y="0"/>
                </a:lnTo>
                <a:lnTo>
                  <a:pt x="4254445" y="2382489"/>
                </a:lnTo>
                <a:lnTo>
                  <a:pt x="0" y="2382489"/>
                </a:lnTo>
                <a:lnTo>
                  <a:pt x="0" y="0"/>
                </a:lnTo>
                <a:close/>
              </a:path>
            </a:pathLst>
          </a:custGeom>
          <a:blipFill>
            <a:blip r:embed="rId3"/>
            <a:stretch>
              <a:fillRect l="0" t="-223" r="0" b="-223"/>
            </a:stretch>
          </a:blipFill>
        </p:spPr>
      </p:sp>
    </p:spTree>
  </p:cSld>
  <p:clrMapOvr>
    <a:masterClrMapping/>
  </p:clrMapOvr>
</p:sld>
</file>

<file path=ppt/slides/slide5.xml><?xml version="1.0" encoding="utf-8"?>
<p:sld xmlns:p="http://schemas.openxmlformats.org/presentationml/2006/main" xmlns:a="http://schemas.openxmlformats.org/drawingml/2006/main" xmlns:r="http://schemas.openxmlformats.org/officeDocument/2006/relationships">
  <p:cSld>
    <p:bg>
      <p:bgPr>
        <a:solidFill>
          <a:srgbClr val="969696"/>
        </a:solidFill>
      </p:bgPr>
    </p:bg>
    <p:spTree>
      <p:nvGrpSpPr>
        <p:cNvPr id="1" name=""/>
        <p:cNvGrpSpPr/>
        <p:nvPr/>
      </p:nvGrpSpPr>
      <p:grpSpPr>
        <a:xfrm>
          <a:off x="0" y="0"/>
          <a:ext cx="0" cy="0"/>
          <a:chOff x="0" y="0"/>
          <a:chExt cx="0" cy="0"/>
        </a:xfrm>
      </p:grpSpPr>
      <p:sp>
        <p:nvSpPr>
          <p:cNvPr name="TextBox 2" id="2"/>
          <p:cNvSpPr txBox="true"/>
          <p:nvPr/>
        </p:nvSpPr>
        <p:spPr>
          <a:xfrm rot="0">
            <a:off x="1028700" y="2561798"/>
            <a:ext cx="16230600" cy="1012189"/>
          </a:xfrm>
          <a:prstGeom prst="rect">
            <a:avLst/>
          </a:prstGeom>
        </p:spPr>
        <p:txBody>
          <a:bodyPr anchor="t" rtlCol="false" tIns="0" lIns="0" bIns="0" rIns="0">
            <a:spAutoFit/>
          </a:bodyPr>
          <a:lstStyle/>
          <a:p>
            <a:pPr algn="l">
              <a:lnSpc>
                <a:spcPts val="7599"/>
              </a:lnSpc>
            </a:pPr>
            <a:r>
              <a:rPr lang="en-US" sz="7599">
                <a:solidFill>
                  <a:srgbClr val="025293"/>
                </a:solidFill>
                <a:latin typeface="Anton Heavy"/>
              </a:rPr>
              <a:t>TWO COLUMNS</a:t>
            </a:r>
          </a:p>
        </p:txBody>
      </p:sp>
      <p:grpSp>
        <p:nvGrpSpPr>
          <p:cNvPr name="Group 3" id="3"/>
          <p:cNvGrpSpPr/>
          <p:nvPr/>
        </p:nvGrpSpPr>
        <p:grpSpPr>
          <a:xfrm rot="0">
            <a:off x="1028700" y="3863435"/>
            <a:ext cx="16230600" cy="5613951"/>
            <a:chOff x="0" y="0"/>
            <a:chExt cx="4274726" cy="1478571"/>
          </a:xfrm>
        </p:grpSpPr>
        <p:sp>
          <p:nvSpPr>
            <p:cNvPr name="Freeform 4" id="4"/>
            <p:cNvSpPr/>
            <p:nvPr/>
          </p:nvSpPr>
          <p:spPr>
            <a:xfrm flipH="false" flipV="false" rot="0">
              <a:off x="0" y="0"/>
              <a:ext cx="4274726" cy="1478571"/>
            </a:xfrm>
            <a:custGeom>
              <a:avLst/>
              <a:gdLst/>
              <a:ahLst/>
              <a:cxnLst/>
              <a:rect r="r" b="b" t="t" l="l"/>
              <a:pathLst>
                <a:path h="1478571" w="4274726">
                  <a:moveTo>
                    <a:pt x="0" y="0"/>
                  </a:moveTo>
                  <a:lnTo>
                    <a:pt x="4274726" y="0"/>
                  </a:lnTo>
                  <a:lnTo>
                    <a:pt x="4274726" y="1478571"/>
                  </a:lnTo>
                  <a:lnTo>
                    <a:pt x="0" y="1478571"/>
                  </a:lnTo>
                  <a:close/>
                </a:path>
              </a:pathLst>
            </a:custGeom>
            <a:solidFill>
              <a:srgbClr val="FFFFFF"/>
            </a:solidFill>
            <a:ln w="38100" cap="sq">
              <a:solidFill>
                <a:srgbClr val="1E70B7"/>
              </a:solidFill>
              <a:prstDash val="solid"/>
              <a:miter/>
            </a:ln>
          </p:spPr>
        </p:sp>
        <p:sp>
          <p:nvSpPr>
            <p:cNvPr name="TextBox 5" id="5"/>
            <p:cNvSpPr txBox="true"/>
            <p:nvPr/>
          </p:nvSpPr>
          <p:spPr>
            <a:xfrm>
              <a:off x="0" y="-38100"/>
              <a:ext cx="4274726" cy="1516671"/>
            </a:xfrm>
            <a:prstGeom prst="rect">
              <a:avLst/>
            </a:prstGeom>
          </p:spPr>
          <p:txBody>
            <a:bodyPr anchor="ctr" rtlCol="false" tIns="50800" lIns="50800" bIns="50800" rIns="50800"/>
            <a:lstStyle/>
            <a:p>
              <a:pPr algn="ctr">
                <a:lnSpc>
                  <a:spcPts val="2659"/>
                </a:lnSpc>
              </a:pPr>
            </a:p>
          </p:txBody>
        </p:sp>
      </p:grpSp>
      <p:sp>
        <p:nvSpPr>
          <p:cNvPr name="TextBox 6" id="6"/>
          <p:cNvSpPr txBox="true"/>
          <p:nvPr/>
        </p:nvSpPr>
        <p:spPr>
          <a:xfrm rot="0">
            <a:off x="1646073" y="4153108"/>
            <a:ext cx="4952024" cy="821055"/>
          </a:xfrm>
          <a:prstGeom prst="rect">
            <a:avLst/>
          </a:prstGeom>
        </p:spPr>
        <p:txBody>
          <a:bodyPr anchor="t" rtlCol="false" tIns="0" lIns="0" bIns="0" rIns="0">
            <a:spAutoFit/>
          </a:bodyPr>
          <a:lstStyle/>
          <a:p>
            <a:pPr algn="l">
              <a:lnSpc>
                <a:spcPts val="6719"/>
              </a:lnSpc>
            </a:pPr>
            <a:r>
              <a:rPr lang="en-US" sz="4800">
                <a:solidFill>
                  <a:srgbClr val="025293"/>
                </a:solidFill>
                <a:latin typeface="Anton Heavy"/>
              </a:rPr>
              <a:t>TOPIC 1</a:t>
            </a:r>
          </a:p>
        </p:txBody>
      </p:sp>
      <p:sp>
        <p:nvSpPr>
          <p:cNvPr name="TextBox 7" id="7"/>
          <p:cNvSpPr txBox="true"/>
          <p:nvPr/>
        </p:nvSpPr>
        <p:spPr>
          <a:xfrm rot="0">
            <a:off x="1646073" y="4907488"/>
            <a:ext cx="4235217" cy="4196715"/>
          </a:xfrm>
          <a:prstGeom prst="rect">
            <a:avLst/>
          </a:prstGeom>
        </p:spPr>
        <p:txBody>
          <a:bodyPr anchor="t" rtlCol="false" tIns="0" lIns="0" bIns="0" rIns="0">
            <a:spAutoFit/>
          </a:bodyPr>
          <a:lstStyle/>
          <a:p>
            <a:pPr algn="l">
              <a:lnSpc>
                <a:spcPts val="3359"/>
              </a:lnSpc>
            </a:pPr>
            <a:r>
              <a:rPr lang="en-US" sz="2400">
                <a:solidFill>
                  <a:srgbClr val="343F56"/>
                </a:solidFill>
                <a:latin typeface="Poppins"/>
              </a:rPr>
              <a:t>Lorem ipsum dolor sit amet, consectetur adipiscing elit, sed do eiusmod tempor incididunt ut labore et dolore magna aliqua. Ut enim ad minim veniam, quis nostrud exercitation ullamco laboris nisi ut aliquip ex ea commodo consequat. </a:t>
            </a:r>
          </a:p>
        </p:txBody>
      </p:sp>
      <p:sp>
        <p:nvSpPr>
          <p:cNvPr name="AutoShape 8" id="8"/>
          <p:cNvSpPr/>
          <p:nvPr/>
        </p:nvSpPr>
        <p:spPr>
          <a:xfrm>
            <a:off x="5727469" y="1434147"/>
            <a:ext cx="11531831" cy="0"/>
          </a:xfrm>
          <a:prstGeom prst="line">
            <a:avLst/>
          </a:prstGeom>
          <a:ln cap="flat" w="76200">
            <a:solidFill>
              <a:srgbClr val="FFFFFF"/>
            </a:solidFill>
            <a:prstDash val="solid"/>
            <a:headEnd type="none" len="sm" w="sm"/>
            <a:tailEnd type="none" len="sm" w="sm"/>
          </a:ln>
        </p:spPr>
      </p:sp>
      <p:sp>
        <p:nvSpPr>
          <p:cNvPr name="Freeform 9" id="9"/>
          <p:cNvSpPr/>
          <p:nvPr/>
        </p:nvSpPr>
        <p:spPr>
          <a:xfrm flipH="false" flipV="false" rot="0">
            <a:off x="1028700" y="242902"/>
            <a:ext cx="4254445" cy="2382489"/>
          </a:xfrm>
          <a:custGeom>
            <a:avLst/>
            <a:gdLst/>
            <a:ahLst/>
            <a:cxnLst/>
            <a:rect r="r" b="b" t="t" l="l"/>
            <a:pathLst>
              <a:path h="2382489" w="4254445">
                <a:moveTo>
                  <a:pt x="0" y="0"/>
                </a:moveTo>
                <a:lnTo>
                  <a:pt x="4254445" y="0"/>
                </a:lnTo>
                <a:lnTo>
                  <a:pt x="4254445" y="2382489"/>
                </a:lnTo>
                <a:lnTo>
                  <a:pt x="0" y="2382489"/>
                </a:lnTo>
                <a:lnTo>
                  <a:pt x="0" y="0"/>
                </a:lnTo>
                <a:close/>
              </a:path>
            </a:pathLst>
          </a:custGeom>
          <a:blipFill>
            <a:blip r:embed="rId2"/>
            <a:stretch>
              <a:fillRect l="0" t="-223" r="0" b="-223"/>
            </a:stretch>
          </a:blipFill>
        </p:spPr>
      </p:sp>
      <p:sp>
        <p:nvSpPr>
          <p:cNvPr name="TextBox 10" id="10"/>
          <p:cNvSpPr txBox="true"/>
          <p:nvPr/>
        </p:nvSpPr>
        <p:spPr>
          <a:xfrm rot="0">
            <a:off x="6955284" y="4153108"/>
            <a:ext cx="4235217" cy="821055"/>
          </a:xfrm>
          <a:prstGeom prst="rect">
            <a:avLst/>
          </a:prstGeom>
        </p:spPr>
        <p:txBody>
          <a:bodyPr anchor="t" rtlCol="false" tIns="0" lIns="0" bIns="0" rIns="0">
            <a:spAutoFit/>
          </a:bodyPr>
          <a:lstStyle/>
          <a:p>
            <a:pPr algn="l">
              <a:lnSpc>
                <a:spcPts val="6719"/>
              </a:lnSpc>
            </a:pPr>
            <a:r>
              <a:rPr lang="en-US" sz="4800">
                <a:solidFill>
                  <a:srgbClr val="025293"/>
                </a:solidFill>
                <a:latin typeface="Anton Heavy"/>
              </a:rPr>
              <a:t>TOPIC 2</a:t>
            </a:r>
          </a:p>
        </p:txBody>
      </p:sp>
      <p:sp>
        <p:nvSpPr>
          <p:cNvPr name="TextBox 11" id="11"/>
          <p:cNvSpPr txBox="true"/>
          <p:nvPr/>
        </p:nvSpPr>
        <p:spPr>
          <a:xfrm rot="0">
            <a:off x="6955284" y="4907488"/>
            <a:ext cx="4235217" cy="4196715"/>
          </a:xfrm>
          <a:prstGeom prst="rect">
            <a:avLst/>
          </a:prstGeom>
        </p:spPr>
        <p:txBody>
          <a:bodyPr anchor="t" rtlCol="false" tIns="0" lIns="0" bIns="0" rIns="0">
            <a:spAutoFit/>
          </a:bodyPr>
          <a:lstStyle/>
          <a:p>
            <a:pPr algn="l">
              <a:lnSpc>
                <a:spcPts val="3359"/>
              </a:lnSpc>
            </a:pPr>
            <a:r>
              <a:rPr lang="en-US" sz="2400">
                <a:solidFill>
                  <a:srgbClr val="343F56"/>
                </a:solidFill>
                <a:latin typeface="Poppins"/>
              </a:rPr>
              <a:t>Lorem ipsum dolor sit amet, consectetur adipiscing elit, sed do eiusmod tempor incididunt ut labore et dolore magna aliqua. Ut enim ad minim veniam, quis nostrud exercitation ullamco laboris nisi ut aliquip ex ea commodo consequat. </a:t>
            </a:r>
          </a:p>
        </p:txBody>
      </p:sp>
      <p:sp>
        <p:nvSpPr>
          <p:cNvPr name="TextBox 12" id="12"/>
          <p:cNvSpPr txBox="true"/>
          <p:nvPr/>
        </p:nvSpPr>
        <p:spPr>
          <a:xfrm rot="0">
            <a:off x="12264495" y="4147238"/>
            <a:ext cx="4235217" cy="821055"/>
          </a:xfrm>
          <a:prstGeom prst="rect">
            <a:avLst/>
          </a:prstGeom>
        </p:spPr>
        <p:txBody>
          <a:bodyPr anchor="t" rtlCol="false" tIns="0" lIns="0" bIns="0" rIns="0">
            <a:spAutoFit/>
          </a:bodyPr>
          <a:lstStyle/>
          <a:p>
            <a:pPr algn="l">
              <a:lnSpc>
                <a:spcPts val="6719"/>
              </a:lnSpc>
            </a:pPr>
            <a:r>
              <a:rPr lang="en-US" sz="4800">
                <a:solidFill>
                  <a:srgbClr val="025293"/>
                </a:solidFill>
                <a:latin typeface="Anton Heavy"/>
              </a:rPr>
              <a:t>TOPIC 3</a:t>
            </a:r>
          </a:p>
        </p:txBody>
      </p:sp>
      <p:sp>
        <p:nvSpPr>
          <p:cNvPr name="TextBox 13" id="13"/>
          <p:cNvSpPr txBox="true"/>
          <p:nvPr/>
        </p:nvSpPr>
        <p:spPr>
          <a:xfrm rot="0">
            <a:off x="12264495" y="4901618"/>
            <a:ext cx="4235217" cy="4196715"/>
          </a:xfrm>
          <a:prstGeom prst="rect">
            <a:avLst/>
          </a:prstGeom>
        </p:spPr>
        <p:txBody>
          <a:bodyPr anchor="t" rtlCol="false" tIns="0" lIns="0" bIns="0" rIns="0">
            <a:spAutoFit/>
          </a:bodyPr>
          <a:lstStyle/>
          <a:p>
            <a:pPr algn="l">
              <a:lnSpc>
                <a:spcPts val="3359"/>
              </a:lnSpc>
            </a:pPr>
            <a:r>
              <a:rPr lang="en-US" sz="2400">
                <a:solidFill>
                  <a:srgbClr val="343F56"/>
                </a:solidFill>
                <a:latin typeface="Poppins"/>
              </a:rPr>
              <a:t>Lorem ipsum dolor sit amet, consectetur adipiscing elit, sed do eiusmod tempor incididunt ut labore et dolore magna aliqua. Ut enim ad minim veniam, quis nostrud exercitation ullamco laboris nisi ut aliquip ex ea commodo consequat. </a:t>
            </a:r>
          </a:p>
        </p:txBody>
      </p:sp>
      <p:sp>
        <p:nvSpPr>
          <p:cNvPr name="AutoShape 14" id="14"/>
          <p:cNvSpPr/>
          <p:nvPr/>
        </p:nvSpPr>
        <p:spPr>
          <a:xfrm>
            <a:off x="6277414" y="3863435"/>
            <a:ext cx="0" cy="5613951"/>
          </a:xfrm>
          <a:prstGeom prst="line">
            <a:avLst/>
          </a:prstGeom>
          <a:ln cap="flat" w="38100">
            <a:solidFill>
              <a:srgbClr val="025293"/>
            </a:solidFill>
            <a:prstDash val="solid"/>
            <a:headEnd type="none" len="sm" w="sm"/>
            <a:tailEnd type="none" len="sm" w="sm"/>
          </a:ln>
        </p:spPr>
      </p:sp>
      <p:sp>
        <p:nvSpPr>
          <p:cNvPr name="AutoShape 15" id="15"/>
          <p:cNvSpPr/>
          <p:nvPr/>
        </p:nvSpPr>
        <p:spPr>
          <a:xfrm>
            <a:off x="11712989" y="3863435"/>
            <a:ext cx="0" cy="5613951"/>
          </a:xfrm>
          <a:prstGeom prst="line">
            <a:avLst/>
          </a:prstGeom>
          <a:ln cap="flat" w="38100">
            <a:solidFill>
              <a:srgbClr val="025293"/>
            </a:solidFill>
            <a:prstDash val="solid"/>
            <a:headEnd type="none" len="sm" w="sm"/>
            <a:tailEnd type="none" len="sm" w="sm"/>
          </a:ln>
        </p:spPr>
      </p:sp>
    </p:spTree>
  </p:cSld>
  <p:clrMapOvr>
    <a:masterClrMapping/>
  </p:clrMapOvr>
</p:sld>
</file>

<file path=ppt/slides/slide6.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grpSp>
        <p:nvGrpSpPr>
          <p:cNvPr name="Group 2" id="2"/>
          <p:cNvGrpSpPr/>
          <p:nvPr/>
        </p:nvGrpSpPr>
        <p:grpSpPr>
          <a:xfrm rot="0">
            <a:off x="-452611" y="-531941"/>
            <a:ext cx="3634131" cy="11380101"/>
            <a:chOff x="0" y="0"/>
            <a:chExt cx="957137" cy="2997228"/>
          </a:xfrm>
        </p:grpSpPr>
        <p:sp>
          <p:nvSpPr>
            <p:cNvPr name="Freeform 3" id="3"/>
            <p:cNvSpPr/>
            <p:nvPr/>
          </p:nvSpPr>
          <p:spPr>
            <a:xfrm flipH="false" flipV="false" rot="0">
              <a:off x="0" y="0"/>
              <a:ext cx="957137" cy="2997228"/>
            </a:xfrm>
            <a:custGeom>
              <a:avLst/>
              <a:gdLst/>
              <a:ahLst/>
              <a:cxnLst/>
              <a:rect r="r" b="b" t="t" l="l"/>
              <a:pathLst>
                <a:path h="2997228" w="957137">
                  <a:moveTo>
                    <a:pt x="0" y="0"/>
                  </a:moveTo>
                  <a:lnTo>
                    <a:pt x="957137" y="0"/>
                  </a:lnTo>
                  <a:lnTo>
                    <a:pt x="957137" y="2997228"/>
                  </a:lnTo>
                  <a:lnTo>
                    <a:pt x="0" y="2997228"/>
                  </a:lnTo>
                  <a:close/>
                </a:path>
              </a:pathLst>
            </a:custGeom>
            <a:solidFill>
              <a:srgbClr val="025293"/>
            </a:solidFill>
          </p:spPr>
        </p:sp>
        <p:sp>
          <p:nvSpPr>
            <p:cNvPr name="TextBox 4" id="4"/>
            <p:cNvSpPr txBox="true"/>
            <p:nvPr/>
          </p:nvSpPr>
          <p:spPr>
            <a:xfrm>
              <a:off x="0" y="-38100"/>
              <a:ext cx="957137" cy="3035328"/>
            </a:xfrm>
            <a:prstGeom prst="rect">
              <a:avLst/>
            </a:prstGeom>
          </p:spPr>
          <p:txBody>
            <a:bodyPr anchor="ctr" rtlCol="false" tIns="50800" lIns="50800" bIns="50800" rIns="50800"/>
            <a:lstStyle/>
            <a:p>
              <a:pPr algn="ctr">
                <a:lnSpc>
                  <a:spcPts val="2659"/>
                </a:lnSpc>
              </a:pPr>
            </a:p>
          </p:txBody>
        </p:sp>
      </p:grpSp>
      <p:sp>
        <p:nvSpPr>
          <p:cNvPr name="TextBox 5" id="5"/>
          <p:cNvSpPr txBox="true"/>
          <p:nvPr/>
        </p:nvSpPr>
        <p:spPr>
          <a:xfrm rot="-5400000">
            <a:off x="-2502535" y="4388485"/>
            <a:ext cx="8229600" cy="1510031"/>
          </a:xfrm>
          <a:prstGeom prst="rect">
            <a:avLst/>
          </a:prstGeom>
        </p:spPr>
        <p:txBody>
          <a:bodyPr anchor="t" rtlCol="false" tIns="0" lIns="0" bIns="0" rIns="0">
            <a:spAutoFit/>
          </a:bodyPr>
          <a:lstStyle/>
          <a:p>
            <a:pPr algn="ctr">
              <a:lnSpc>
                <a:spcPts val="12319"/>
              </a:lnSpc>
            </a:pPr>
            <a:r>
              <a:rPr lang="en-US" sz="8799">
                <a:solidFill>
                  <a:srgbClr val="FFFFFF"/>
                </a:solidFill>
                <a:latin typeface="Anton Heavy"/>
              </a:rPr>
              <a:t>TITLE</a:t>
            </a:r>
          </a:p>
        </p:txBody>
      </p:sp>
      <p:grpSp>
        <p:nvGrpSpPr>
          <p:cNvPr name="Group 6" id="6"/>
          <p:cNvGrpSpPr/>
          <p:nvPr/>
        </p:nvGrpSpPr>
        <p:grpSpPr>
          <a:xfrm rot="0">
            <a:off x="4176072" y="2708962"/>
            <a:ext cx="6219319" cy="6549338"/>
            <a:chOff x="0" y="0"/>
            <a:chExt cx="2007284" cy="2113798"/>
          </a:xfrm>
        </p:grpSpPr>
        <p:sp>
          <p:nvSpPr>
            <p:cNvPr name="Freeform 7" id="7"/>
            <p:cNvSpPr/>
            <p:nvPr/>
          </p:nvSpPr>
          <p:spPr>
            <a:xfrm flipH="false" flipV="false" rot="0">
              <a:off x="0" y="0"/>
              <a:ext cx="2007284" cy="2113798"/>
            </a:xfrm>
            <a:custGeom>
              <a:avLst/>
              <a:gdLst/>
              <a:ahLst/>
              <a:cxnLst/>
              <a:rect r="r" b="b" t="t" l="l"/>
              <a:pathLst>
                <a:path h="2113798" w="2007284">
                  <a:moveTo>
                    <a:pt x="0" y="0"/>
                  </a:moveTo>
                  <a:lnTo>
                    <a:pt x="2007284" y="0"/>
                  </a:lnTo>
                  <a:lnTo>
                    <a:pt x="2007284" y="2113798"/>
                  </a:lnTo>
                  <a:lnTo>
                    <a:pt x="0" y="2113798"/>
                  </a:lnTo>
                  <a:close/>
                </a:path>
              </a:pathLst>
            </a:custGeom>
            <a:solidFill>
              <a:srgbClr val="025293"/>
            </a:solidFill>
            <a:ln cap="sq">
              <a:noFill/>
              <a:prstDash val="solid"/>
              <a:miter/>
            </a:ln>
          </p:spPr>
        </p:sp>
        <p:sp>
          <p:nvSpPr>
            <p:cNvPr name="TextBox 8" id="8"/>
            <p:cNvSpPr txBox="true"/>
            <p:nvPr/>
          </p:nvSpPr>
          <p:spPr>
            <a:xfrm>
              <a:off x="0" y="-38100"/>
              <a:ext cx="2007284" cy="2151898"/>
            </a:xfrm>
            <a:prstGeom prst="rect">
              <a:avLst/>
            </a:prstGeom>
          </p:spPr>
          <p:txBody>
            <a:bodyPr anchor="ctr" rtlCol="false" tIns="50800" lIns="50800" bIns="50800" rIns="50800"/>
            <a:lstStyle/>
            <a:p>
              <a:pPr algn="ctr">
                <a:lnSpc>
                  <a:spcPts val="2659"/>
                </a:lnSpc>
                <a:spcBef>
                  <a:spcPct val="0"/>
                </a:spcBef>
              </a:pPr>
            </a:p>
          </p:txBody>
        </p:sp>
      </p:grpSp>
      <p:grpSp>
        <p:nvGrpSpPr>
          <p:cNvPr name="Group 9" id="9"/>
          <p:cNvGrpSpPr/>
          <p:nvPr/>
        </p:nvGrpSpPr>
        <p:grpSpPr>
          <a:xfrm rot="0">
            <a:off x="11039981" y="2708962"/>
            <a:ext cx="6219319" cy="6549338"/>
            <a:chOff x="0" y="0"/>
            <a:chExt cx="2007284" cy="2113798"/>
          </a:xfrm>
        </p:grpSpPr>
        <p:sp>
          <p:nvSpPr>
            <p:cNvPr name="Freeform 10" id="10"/>
            <p:cNvSpPr/>
            <p:nvPr/>
          </p:nvSpPr>
          <p:spPr>
            <a:xfrm flipH="false" flipV="false" rot="0">
              <a:off x="0" y="0"/>
              <a:ext cx="2007284" cy="2113798"/>
            </a:xfrm>
            <a:custGeom>
              <a:avLst/>
              <a:gdLst/>
              <a:ahLst/>
              <a:cxnLst/>
              <a:rect r="r" b="b" t="t" l="l"/>
              <a:pathLst>
                <a:path h="2113798" w="2007284">
                  <a:moveTo>
                    <a:pt x="0" y="0"/>
                  </a:moveTo>
                  <a:lnTo>
                    <a:pt x="2007284" y="0"/>
                  </a:lnTo>
                  <a:lnTo>
                    <a:pt x="2007284" y="2113798"/>
                  </a:lnTo>
                  <a:lnTo>
                    <a:pt x="0" y="2113798"/>
                  </a:lnTo>
                  <a:close/>
                </a:path>
              </a:pathLst>
            </a:custGeom>
            <a:solidFill>
              <a:srgbClr val="000000">
                <a:alpha val="0"/>
              </a:srgbClr>
            </a:solidFill>
            <a:ln w="38100" cap="sq">
              <a:solidFill>
                <a:srgbClr val="000000"/>
              </a:solidFill>
              <a:prstDash val="solid"/>
              <a:miter/>
            </a:ln>
          </p:spPr>
        </p:sp>
        <p:sp>
          <p:nvSpPr>
            <p:cNvPr name="TextBox 11" id="11"/>
            <p:cNvSpPr txBox="true"/>
            <p:nvPr/>
          </p:nvSpPr>
          <p:spPr>
            <a:xfrm>
              <a:off x="0" y="-38100"/>
              <a:ext cx="2007284" cy="2151898"/>
            </a:xfrm>
            <a:prstGeom prst="rect">
              <a:avLst/>
            </a:prstGeom>
          </p:spPr>
          <p:txBody>
            <a:bodyPr anchor="ctr" rtlCol="false" tIns="50800" lIns="50800" bIns="50800" rIns="50800"/>
            <a:lstStyle/>
            <a:p>
              <a:pPr algn="ctr">
                <a:lnSpc>
                  <a:spcPts val="2659"/>
                </a:lnSpc>
                <a:spcBef>
                  <a:spcPct val="0"/>
                </a:spcBef>
              </a:pPr>
            </a:p>
          </p:txBody>
        </p:sp>
      </p:grpSp>
      <p:sp>
        <p:nvSpPr>
          <p:cNvPr name="TextBox 12" id="12"/>
          <p:cNvSpPr txBox="true"/>
          <p:nvPr/>
        </p:nvSpPr>
        <p:spPr>
          <a:xfrm rot="0">
            <a:off x="4885863" y="3011308"/>
            <a:ext cx="4418349" cy="821055"/>
          </a:xfrm>
          <a:prstGeom prst="rect">
            <a:avLst/>
          </a:prstGeom>
        </p:spPr>
        <p:txBody>
          <a:bodyPr anchor="t" rtlCol="false" tIns="0" lIns="0" bIns="0" rIns="0">
            <a:spAutoFit/>
          </a:bodyPr>
          <a:lstStyle/>
          <a:p>
            <a:pPr algn="l">
              <a:lnSpc>
                <a:spcPts val="6719"/>
              </a:lnSpc>
            </a:pPr>
            <a:r>
              <a:rPr lang="en-US" sz="4800">
                <a:solidFill>
                  <a:srgbClr val="FFFFFF"/>
                </a:solidFill>
                <a:latin typeface="Anton Heavy"/>
              </a:rPr>
              <a:t>TOPIC 1</a:t>
            </a:r>
          </a:p>
        </p:txBody>
      </p:sp>
      <p:sp>
        <p:nvSpPr>
          <p:cNvPr name="TextBox 13" id="13"/>
          <p:cNvSpPr txBox="true"/>
          <p:nvPr/>
        </p:nvSpPr>
        <p:spPr>
          <a:xfrm rot="0">
            <a:off x="11705013" y="3011308"/>
            <a:ext cx="4613535" cy="821055"/>
          </a:xfrm>
          <a:prstGeom prst="rect">
            <a:avLst/>
          </a:prstGeom>
        </p:spPr>
        <p:txBody>
          <a:bodyPr anchor="t" rtlCol="false" tIns="0" lIns="0" bIns="0" rIns="0">
            <a:spAutoFit/>
          </a:bodyPr>
          <a:lstStyle/>
          <a:p>
            <a:pPr algn="l">
              <a:lnSpc>
                <a:spcPts val="6719"/>
              </a:lnSpc>
            </a:pPr>
            <a:r>
              <a:rPr lang="en-US" sz="4800">
                <a:solidFill>
                  <a:srgbClr val="025293"/>
                </a:solidFill>
                <a:latin typeface="Anton Heavy"/>
              </a:rPr>
              <a:t>TOPIC 2</a:t>
            </a:r>
          </a:p>
        </p:txBody>
      </p:sp>
      <p:sp>
        <p:nvSpPr>
          <p:cNvPr name="TextBox 14" id="14"/>
          <p:cNvSpPr txBox="true"/>
          <p:nvPr/>
        </p:nvSpPr>
        <p:spPr>
          <a:xfrm rot="0">
            <a:off x="4885863" y="3982835"/>
            <a:ext cx="4875885" cy="4615815"/>
          </a:xfrm>
          <a:prstGeom prst="rect">
            <a:avLst/>
          </a:prstGeom>
        </p:spPr>
        <p:txBody>
          <a:bodyPr anchor="t" rtlCol="false" tIns="0" lIns="0" bIns="0" rIns="0">
            <a:spAutoFit/>
          </a:bodyPr>
          <a:lstStyle/>
          <a:p>
            <a:pPr algn="l">
              <a:lnSpc>
                <a:spcPts val="3359"/>
              </a:lnSpc>
            </a:pPr>
            <a:r>
              <a:rPr lang="en-US" sz="2400">
                <a:solidFill>
                  <a:srgbClr val="FFFFFF"/>
                </a:solidFill>
                <a:latin typeface="Poppins Semi-Bold"/>
              </a:rPr>
              <a:t>Lorem ipsum dolor sit amet, consectetur adipiscing elit, sed do eiusmod tempor incididunt ut labore et dolore magna aliqua. Ut enim ad minim veniam, quis nostrud exercitation ullamco laboris nisi ut. Lorem ipsum dolor sit amet, consectetur adipiscing elit, sed do eiusmod tempor incididunt.</a:t>
            </a:r>
          </a:p>
        </p:txBody>
      </p:sp>
      <p:sp>
        <p:nvSpPr>
          <p:cNvPr name="AutoShape 15" id="15"/>
          <p:cNvSpPr/>
          <p:nvPr/>
        </p:nvSpPr>
        <p:spPr>
          <a:xfrm>
            <a:off x="8288482" y="1517718"/>
            <a:ext cx="8970818" cy="0"/>
          </a:xfrm>
          <a:prstGeom prst="line">
            <a:avLst/>
          </a:prstGeom>
          <a:ln cap="flat" w="76200">
            <a:solidFill>
              <a:srgbClr val="1E70B7"/>
            </a:solidFill>
            <a:prstDash val="solid"/>
            <a:headEnd type="none" len="sm" w="sm"/>
            <a:tailEnd type="none" len="sm" w="sm"/>
          </a:ln>
        </p:spPr>
      </p:sp>
      <p:sp>
        <p:nvSpPr>
          <p:cNvPr name="Freeform 16" id="16"/>
          <p:cNvSpPr/>
          <p:nvPr/>
        </p:nvSpPr>
        <p:spPr>
          <a:xfrm flipH="false" flipV="false" rot="0">
            <a:off x="3589713" y="326473"/>
            <a:ext cx="4254445" cy="2382489"/>
          </a:xfrm>
          <a:custGeom>
            <a:avLst/>
            <a:gdLst/>
            <a:ahLst/>
            <a:cxnLst/>
            <a:rect r="r" b="b" t="t" l="l"/>
            <a:pathLst>
              <a:path h="2382489" w="4254445">
                <a:moveTo>
                  <a:pt x="0" y="0"/>
                </a:moveTo>
                <a:lnTo>
                  <a:pt x="4254445" y="0"/>
                </a:lnTo>
                <a:lnTo>
                  <a:pt x="4254445" y="2382489"/>
                </a:lnTo>
                <a:lnTo>
                  <a:pt x="0" y="2382489"/>
                </a:lnTo>
                <a:lnTo>
                  <a:pt x="0" y="0"/>
                </a:lnTo>
                <a:close/>
              </a:path>
            </a:pathLst>
          </a:custGeom>
          <a:blipFill>
            <a:blip r:embed="rId2"/>
            <a:stretch>
              <a:fillRect l="0" t="-223" r="0" b="-223"/>
            </a:stretch>
          </a:blipFill>
        </p:spPr>
      </p:sp>
      <p:sp>
        <p:nvSpPr>
          <p:cNvPr name="TextBox 17" id="17"/>
          <p:cNvSpPr txBox="true"/>
          <p:nvPr/>
        </p:nvSpPr>
        <p:spPr>
          <a:xfrm rot="0">
            <a:off x="11711698" y="3982835"/>
            <a:ext cx="4875885" cy="4615815"/>
          </a:xfrm>
          <a:prstGeom prst="rect">
            <a:avLst/>
          </a:prstGeom>
        </p:spPr>
        <p:txBody>
          <a:bodyPr anchor="t" rtlCol="false" tIns="0" lIns="0" bIns="0" rIns="0">
            <a:spAutoFit/>
          </a:bodyPr>
          <a:lstStyle/>
          <a:p>
            <a:pPr algn="l">
              <a:lnSpc>
                <a:spcPts val="3359"/>
              </a:lnSpc>
            </a:pPr>
            <a:r>
              <a:rPr lang="en-US" sz="2400">
                <a:solidFill>
                  <a:srgbClr val="000000"/>
                </a:solidFill>
                <a:latin typeface="Poppins Semi-Bold"/>
              </a:rPr>
              <a:t>Lorem ipsum dolor sit amet, consectetur adipiscing elit, sed do eiusmod tempor incididunt ut labore et dolore magna aliqua. Ut enim ad minim veniam, quis nostrud exercitation ullamco laboris nisi ut. Lorem ipsum dolor sit amet, consectetur adipiscing elit, sed do eiusmod tempor incididunt.</a:t>
            </a:r>
          </a:p>
        </p:txBody>
      </p:sp>
    </p:spTree>
  </p:cSld>
  <p:clrMapOvr>
    <a:masterClrMapping/>
  </p:clrMapOvr>
</p:sld>
</file>

<file path=ppt/slides/slide7.xml><?xml version="1.0" encoding="utf-8"?>
<p:sld xmlns:p="http://schemas.openxmlformats.org/presentationml/2006/main" xmlns:a="http://schemas.openxmlformats.org/drawingml/2006/main" xmlns:r="http://schemas.openxmlformats.org/officeDocument/2006/relationships">
  <p:cSld>
    <p:bg>
      <p:bgPr>
        <a:solidFill>
          <a:srgbClr val="969696"/>
        </a:solidFill>
      </p:bgPr>
    </p:bg>
    <p:spTree>
      <p:nvGrpSpPr>
        <p:cNvPr id="1" name=""/>
        <p:cNvGrpSpPr/>
        <p:nvPr/>
      </p:nvGrpSpPr>
      <p:grpSpPr>
        <a:xfrm>
          <a:off x="0" y="0"/>
          <a:ext cx="0" cy="0"/>
          <a:chOff x="0" y="0"/>
          <a:chExt cx="0" cy="0"/>
        </a:xfrm>
      </p:grpSpPr>
      <p:sp>
        <p:nvSpPr>
          <p:cNvPr name="TextBox 2" id="2"/>
          <p:cNvSpPr txBox="true"/>
          <p:nvPr/>
        </p:nvSpPr>
        <p:spPr>
          <a:xfrm rot="0">
            <a:off x="3889865" y="1968012"/>
            <a:ext cx="10508269" cy="2463165"/>
          </a:xfrm>
          <a:prstGeom prst="rect">
            <a:avLst/>
          </a:prstGeom>
        </p:spPr>
        <p:txBody>
          <a:bodyPr anchor="t" rtlCol="false" tIns="0" lIns="0" bIns="0" rIns="0">
            <a:spAutoFit/>
          </a:bodyPr>
          <a:lstStyle/>
          <a:p>
            <a:pPr algn="ctr">
              <a:lnSpc>
                <a:spcPts val="20160"/>
              </a:lnSpc>
            </a:pPr>
            <a:r>
              <a:rPr lang="en-US" sz="14400">
                <a:solidFill>
                  <a:srgbClr val="025293"/>
                </a:solidFill>
                <a:latin typeface="Anton Heavy"/>
              </a:rPr>
              <a:t>THANK YOU!</a:t>
            </a:r>
          </a:p>
        </p:txBody>
      </p:sp>
      <p:sp>
        <p:nvSpPr>
          <p:cNvPr name="TextBox 3" id="3"/>
          <p:cNvSpPr txBox="true"/>
          <p:nvPr/>
        </p:nvSpPr>
        <p:spPr>
          <a:xfrm rot="0">
            <a:off x="3314703" y="4288302"/>
            <a:ext cx="11658594" cy="868680"/>
          </a:xfrm>
          <a:prstGeom prst="rect">
            <a:avLst/>
          </a:prstGeom>
        </p:spPr>
        <p:txBody>
          <a:bodyPr anchor="t" rtlCol="false" tIns="0" lIns="0" bIns="0" rIns="0">
            <a:spAutoFit/>
          </a:bodyPr>
          <a:lstStyle/>
          <a:p>
            <a:pPr algn="ctr">
              <a:lnSpc>
                <a:spcPts val="6719"/>
              </a:lnSpc>
            </a:pPr>
            <a:r>
              <a:rPr lang="en-US" sz="4800">
                <a:solidFill>
                  <a:srgbClr val="FFFFFF"/>
                </a:solidFill>
                <a:latin typeface="Poppins Bold"/>
              </a:rPr>
              <a:t>Questions? Contact us:</a:t>
            </a:r>
          </a:p>
        </p:txBody>
      </p:sp>
      <p:sp>
        <p:nvSpPr>
          <p:cNvPr name="Freeform 4" id="4"/>
          <p:cNvSpPr/>
          <p:nvPr/>
        </p:nvSpPr>
        <p:spPr>
          <a:xfrm flipH="false" flipV="false" rot="0">
            <a:off x="1028700" y="178939"/>
            <a:ext cx="4254445" cy="2382489"/>
          </a:xfrm>
          <a:custGeom>
            <a:avLst/>
            <a:gdLst/>
            <a:ahLst/>
            <a:cxnLst/>
            <a:rect r="r" b="b" t="t" l="l"/>
            <a:pathLst>
              <a:path h="2382489" w="4254445">
                <a:moveTo>
                  <a:pt x="0" y="0"/>
                </a:moveTo>
                <a:lnTo>
                  <a:pt x="4254445" y="0"/>
                </a:lnTo>
                <a:lnTo>
                  <a:pt x="4254445" y="2382489"/>
                </a:lnTo>
                <a:lnTo>
                  <a:pt x="0" y="2382489"/>
                </a:lnTo>
                <a:lnTo>
                  <a:pt x="0" y="0"/>
                </a:lnTo>
                <a:close/>
              </a:path>
            </a:pathLst>
          </a:custGeom>
          <a:blipFill>
            <a:blip r:embed="rId2"/>
            <a:stretch>
              <a:fillRect l="0" t="0" r="0" b="0"/>
            </a:stretch>
          </a:blipFill>
        </p:spPr>
      </p:sp>
      <p:sp>
        <p:nvSpPr>
          <p:cNvPr name="AutoShape 5" id="5"/>
          <p:cNvSpPr/>
          <p:nvPr/>
        </p:nvSpPr>
        <p:spPr>
          <a:xfrm rot="0">
            <a:off x="5727469" y="1332084"/>
            <a:ext cx="11531831" cy="0"/>
          </a:xfrm>
          <a:prstGeom prst="line">
            <a:avLst/>
          </a:prstGeom>
          <a:ln cap="flat" w="76200">
            <a:solidFill>
              <a:srgbClr val="FFFFFF"/>
            </a:solidFill>
            <a:prstDash val="solid"/>
            <a:headEnd type="none" len="sm" w="sm"/>
            <a:tailEnd type="none" len="sm" w="sm"/>
          </a:ln>
        </p:spPr>
      </p:sp>
      <p:sp>
        <p:nvSpPr>
          <p:cNvPr name="TextBox 6" id="6"/>
          <p:cNvSpPr txBox="true"/>
          <p:nvPr/>
        </p:nvSpPr>
        <p:spPr>
          <a:xfrm rot="0">
            <a:off x="6160652" y="5425271"/>
            <a:ext cx="5966695" cy="567309"/>
          </a:xfrm>
          <a:prstGeom prst="rect">
            <a:avLst/>
          </a:prstGeom>
        </p:spPr>
        <p:txBody>
          <a:bodyPr anchor="t" rtlCol="false" tIns="0" lIns="0" bIns="0" rIns="0">
            <a:spAutoFit/>
          </a:bodyPr>
          <a:lstStyle/>
          <a:p>
            <a:pPr algn="l">
              <a:lnSpc>
                <a:spcPts val="3947"/>
              </a:lnSpc>
            </a:pPr>
            <a:r>
              <a:rPr lang="en-US" sz="4200">
                <a:solidFill>
                  <a:srgbClr val="FFFFFF"/>
                </a:solidFill>
                <a:latin typeface="Poppins Semi-Bold"/>
              </a:rPr>
              <a:t>First Name Last Name</a:t>
            </a:r>
          </a:p>
        </p:txBody>
      </p:sp>
      <p:sp>
        <p:nvSpPr>
          <p:cNvPr name="TextBox 7" id="7"/>
          <p:cNvSpPr txBox="true"/>
          <p:nvPr/>
        </p:nvSpPr>
        <p:spPr>
          <a:xfrm rot="0">
            <a:off x="7030197" y="6059255"/>
            <a:ext cx="4227606" cy="567309"/>
          </a:xfrm>
          <a:prstGeom prst="rect">
            <a:avLst/>
          </a:prstGeom>
        </p:spPr>
        <p:txBody>
          <a:bodyPr anchor="t" rtlCol="false" tIns="0" lIns="0" bIns="0" rIns="0">
            <a:spAutoFit/>
          </a:bodyPr>
          <a:lstStyle/>
          <a:p>
            <a:pPr algn="ctr">
              <a:lnSpc>
                <a:spcPts val="3947"/>
              </a:lnSpc>
            </a:pPr>
            <a:r>
              <a:rPr lang="en-US" sz="4200">
                <a:solidFill>
                  <a:srgbClr val="025293"/>
                </a:solidFill>
                <a:latin typeface="Poppins Semi-Bold"/>
              </a:rPr>
              <a:t>Job Title Here</a:t>
            </a:r>
          </a:p>
        </p:txBody>
      </p:sp>
      <p:sp>
        <p:nvSpPr>
          <p:cNvPr name="TextBox 8" id="8"/>
          <p:cNvSpPr txBox="true"/>
          <p:nvPr/>
        </p:nvSpPr>
        <p:spPr>
          <a:xfrm rot="0">
            <a:off x="4835921" y="6702764"/>
            <a:ext cx="8616157" cy="567309"/>
          </a:xfrm>
          <a:prstGeom prst="rect">
            <a:avLst/>
          </a:prstGeom>
        </p:spPr>
        <p:txBody>
          <a:bodyPr anchor="t" rtlCol="false" tIns="0" lIns="0" bIns="0" rIns="0">
            <a:spAutoFit/>
          </a:bodyPr>
          <a:lstStyle/>
          <a:p>
            <a:pPr algn="ctr">
              <a:lnSpc>
                <a:spcPts val="3947"/>
              </a:lnSpc>
            </a:pPr>
            <a:r>
              <a:rPr lang="en-US" sz="4200">
                <a:solidFill>
                  <a:srgbClr val="2D262A"/>
                </a:solidFill>
                <a:latin typeface="Poppins Semi-Bold"/>
              </a:rPr>
              <a:t>YourEmail@dh-united.com</a:t>
            </a:r>
          </a:p>
        </p:txBody>
      </p:sp>
      <p:sp>
        <p:nvSpPr>
          <p:cNvPr name="TextBox 9" id="9"/>
          <p:cNvSpPr txBox="true"/>
          <p:nvPr/>
        </p:nvSpPr>
        <p:spPr>
          <a:xfrm rot="0">
            <a:off x="6992995" y="7412948"/>
            <a:ext cx="4321061" cy="567309"/>
          </a:xfrm>
          <a:prstGeom prst="rect">
            <a:avLst/>
          </a:prstGeom>
        </p:spPr>
        <p:txBody>
          <a:bodyPr anchor="t" rtlCol="false" tIns="0" lIns="0" bIns="0" rIns="0">
            <a:spAutoFit/>
          </a:bodyPr>
          <a:lstStyle/>
          <a:p>
            <a:pPr algn="ctr">
              <a:lnSpc>
                <a:spcPts val="3947"/>
              </a:lnSpc>
            </a:pPr>
            <a:r>
              <a:rPr lang="en-US" sz="4200">
                <a:solidFill>
                  <a:srgbClr val="2D262A"/>
                </a:solidFill>
                <a:latin typeface="Poppins Semi-Bold"/>
              </a:rPr>
              <a:t>1.800.XXX.XXXX </a:t>
            </a:r>
          </a:p>
        </p:txBody>
      </p:sp>
      <p:grpSp>
        <p:nvGrpSpPr>
          <p:cNvPr name="Group 10" id="10"/>
          <p:cNvGrpSpPr/>
          <p:nvPr/>
        </p:nvGrpSpPr>
        <p:grpSpPr>
          <a:xfrm rot="0">
            <a:off x="-1211640" y="8901935"/>
            <a:ext cx="20361911" cy="1679716"/>
            <a:chOff x="0" y="0"/>
            <a:chExt cx="4974249" cy="410341"/>
          </a:xfrm>
        </p:grpSpPr>
        <p:sp>
          <p:nvSpPr>
            <p:cNvPr name="Freeform 11" id="11"/>
            <p:cNvSpPr/>
            <p:nvPr/>
          </p:nvSpPr>
          <p:spPr>
            <a:xfrm flipH="false" flipV="false" rot="0">
              <a:off x="0" y="0"/>
              <a:ext cx="4974249" cy="410341"/>
            </a:xfrm>
            <a:custGeom>
              <a:avLst/>
              <a:gdLst/>
              <a:ahLst/>
              <a:cxnLst/>
              <a:rect r="r" b="b" t="t" l="l"/>
              <a:pathLst>
                <a:path h="410341" w="4974249">
                  <a:moveTo>
                    <a:pt x="0" y="0"/>
                  </a:moveTo>
                  <a:lnTo>
                    <a:pt x="4974249" y="0"/>
                  </a:lnTo>
                  <a:lnTo>
                    <a:pt x="4974249" y="410341"/>
                  </a:lnTo>
                  <a:lnTo>
                    <a:pt x="0" y="410341"/>
                  </a:lnTo>
                  <a:close/>
                </a:path>
              </a:pathLst>
            </a:custGeom>
            <a:solidFill>
              <a:srgbClr val="FFFFFF"/>
            </a:solidFill>
          </p:spPr>
        </p:sp>
        <p:sp>
          <p:nvSpPr>
            <p:cNvPr name="TextBox 12" id="12"/>
            <p:cNvSpPr txBox="true"/>
            <p:nvPr/>
          </p:nvSpPr>
          <p:spPr>
            <a:xfrm>
              <a:off x="0" y="-38100"/>
              <a:ext cx="4974249" cy="448441"/>
            </a:xfrm>
            <a:prstGeom prst="rect">
              <a:avLst/>
            </a:prstGeom>
          </p:spPr>
          <p:txBody>
            <a:bodyPr anchor="ctr" rtlCol="false" tIns="50800" lIns="50800" bIns="50800" rIns="50800"/>
            <a:lstStyle/>
            <a:p>
              <a:pPr algn="ctr">
                <a:lnSpc>
                  <a:spcPts val="2659"/>
                </a:lnSpc>
              </a:pPr>
            </a:p>
          </p:txBody>
        </p:sp>
      </p:grpSp>
      <p:sp>
        <p:nvSpPr>
          <p:cNvPr name="AutoShape 13" id="13"/>
          <p:cNvSpPr/>
          <p:nvPr/>
        </p:nvSpPr>
        <p:spPr>
          <a:xfrm>
            <a:off x="-12391" y="8882885"/>
            <a:ext cx="18300391" cy="19050"/>
          </a:xfrm>
          <a:prstGeom prst="line">
            <a:avLst/>
          </a:prstGeom>
          <a:ln cap="flat" w="133350">
            <a:solidFill>
              <a:srgbClr val="1E70B7"/>
            </a:solidFill>
            <a:prstDash val="solid"/>
            <a:headEnd type="none" len="sm" w="sm"/>
            <a:tailEnd type="none" len="sm" w="sm"/>
          </a:ln>
        </p:spPr>
      </p:sp>
      <p:sp>
        <p:nvSpPr>
          <p:cNvPr name="TextBox 14" id="14"/>
          <p:cNvSpPr txBox="true"/>
          <p:nvPr/>
        </p:nvSpPr>
        <p:spPr>
          <a:xfrm rot="0">
            <a:off x="2219435" y="9115425"/>
            <a:ext cx="13851648" cy="868680"/>
          </a:xfrm>
          <a:prstGeom prst="rect">
            <a:avLst/>
          </a:prstGeom>
        </p:spPr>
        <p:txBody>
          <a:bodyPr anchor="t" rtlCol="false" tIns="0" lIns="0" bIns="0" rIns="0">
            <a:spAutoFit/>
          </a:bodyPr>
          <a:lstStyle/>
          <a:p>
            <a:pPr algn="ctr">
              <a:lnSpc>
                <a:spcPts val="6719"/>
              </a:lnSpc>
            </a:pPr>
            <a:r>
              <a:rPr lang="en-US" sz="4800">
                <a:solidFill>
                  <a:srgbClr val="025293"/>
                </a:solidFill>
                <a:latin typeface="Poppins Bold"/>
              </a:rPr>
              <a:t>WWW.DH-UNITED.COM</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identifier>DAGHMd7VYaw</dc:identifier>
  <dcterms:modified xsi:type="dcterms:W3CDTF">2011-08-01T06:04:30Z</dcterms:modified>
  <cp:revision>1</cp:revision>
  <dc:title>DHU Sample Powerpoint</dc:title>
</cp:coreProperties>
</file>